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9"/>
  </p:notesMasterIdLst>
  <p:sldIdLst>
    <p:sldId id="256" r:id="rId2"/>
    <p:sldId id="278" r:id="rId3"/>
    <p:sldId id="261" r:id="rId4"/>
    <p:sldId id="287" r:id="rId5"/>
    <p:sldId id="288" r:id="rId6"/>
    <p:sldId id="284" r:id="rId7"/>
    <p:sldId id="323" r:id="rId8"/>
    <p:sldId id="324" r:id="rId9"/>
    <p:sldId id="301" r:id="rId10"/>
    <p:sldId id="325" r:id="rId11"/>
    <p:sldId id="304" r:id="rId12"/>
    <p:sldId id="327" r:id="rId13"/>
    <p:sldId id="328" r:id="rId14"/>
    <p:sldId id="321" r:id="rId15"/>
    <p:sldId id="298" r:id="rId16"/>
    <p:sldId id="332" r:id="rId17"/>
    <p:sldId id="299" r:id="rId18"/>
    <p:sldId id="300" r:id="rId19"/>
    <p:sldId id="303" r:id="rId20"/>
    <p:sldId id="293" r:id="rId21"/>
    <p:sldId id="292" r:id="rId22"/>
    <p:sldId id="329" r:id="rId23"/>
    <p:sldId id="330" r:id="rId24"/>
    <p:sldId id="334" r:id="rId25"/>
    <p:sldId id="306" r:id="rId26"/>
    <p:sldId id="338" r:id="rId27"/>
    <p:sldId id="335" r:id="rId28"/>
    <p:sldId id="336" r:id="rId29"/>
    <p:sldId id="337" r:id="rId30"/>
    <p:sldId id="316" r:id="rId31"/>
    <p:sldId id="333" r:id="rId32"/>
    <p:sldId id="314" r:id="rId33"/>
    <p:sldId id="315" r:id="rId34"/>
    <p:sldId id="268" r:id="rId35"/>
    <p:sldId id="286" r:id="rId36"/>
    <p:sldId id="317" r:id="rId37"/>
    <p:sldId id="310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86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240F77-EDCA-4287-B66F-DD73B692DC99}" type="doc">
      <dgm:prSet loTypeId="urn:microsoft.com/office/officeart/2005/8/layout/cycle4#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9E3AFF-833D-445A-A285-866E3AD0CFFF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1800" b="1" dirty="0" smtClean="0"/>
            <a:t>Обще интеллектуальное направление</a:t>
          </a:r>
          <a:endParaRPr lang="ru-RU" sz="1800" b="1" dirty="0"/>
        </a:p>
      </dgm:t>
    </dgm:pt>
    <dgm:pt modelId="{0EAE18EE-931A-4E40-B397-7D762378571D}" type="parTrans" cxnId="{19253192-B533-4BAF-BB6E-4DD082388E34}">
      <dgm:prSet/>
      <dgm:spPr/>
      <dgm:t>
        <a:bodyPr/>
        <a:lstStyle/>
        <a:p>
          <a:endParaRPr lang="ru-RU"/>
        </a:p>
      </dgm:t>
    </dgm:pt>
    <dgm:pt modelId="{A38614DC-DF0C-4448-AC3E-B5EB2F5E1BB6}" type="sibTrans" cxnId="{19253192-B533-4BAF-BB6E-4DD082388E34}">
      <dgm:prSet/>
      <dgm:spPr/>
      <dgm:t>
        <a:bodyPr/>
        <a:lstStyle/>
        <a:p>
          <a:endParaRPr lang="ru-RU"/>
        </a:p>
      </dgm:t>
    </dgm:pt>
    <dgm:pt modelId="{A4605093-75AB-4480-856B-D4BDBB137B65}">
      <dgm:prSet phldrT="[Текст]" custT="1"/>
      <dgm:spPr>
        <a:solidFill>
          <a:srgbClr val="89B0FF">
            <a:alpha val="89804"/>
          </a:srgbClr>
        </a:solidFill>
      </dgm:spPr>
      <dgm:t>
        <a:bodyPr/>
        <a:lstStyle/>
        <a:p>
          <a:pPr algn="r"/>
          <a:r>
            <a:rPr lang="ru-RU" sz="1600" b="1" dirty="0" smtClean="0"/>
            <a:t>Ритмика</a:t>
          </a:r>
          <a:endParaRPr lang="ru-RU" sz="1600" b="1" dirty="0"/>
        </a:p>
      </dgm:t>
    </dgm:pt>
    <dgm:pt modelId="{D672D847-CA77-469D-A498-6A5C9CBDD911}" type="parTrans" cxnId="{E084F13D-6AC6-45FF-9758-7A95BC194A5D}">
      <dgm:prSet/>
      <dgm:spPr/>
      <dgm:t>
        <a:bodyPr/>
        <a:lstStyle/>
        <a:p>
          <a:endParaRPr lang="ru-RU"/>
        </a:p>
      </dgm:t>
    </dgm:pt>
    <dgm:pt modelId="{F4052544-2429-47D2-87F0-3392DC7758A9}" type="sibTrans" cxnId="{E084F13D-6AC6-45FF-9758-7A95BC194A5D}">
      <dgm:prSet/>
      <dgm:spPr/>
      <dgm:t>
        <a:bodyPr/>
        <a:lstStyle/>
        <a:p>
          <a:endParaRPr lang="ru-RU"/>
        </a:p>
      </dgm:t>
    </dgm:pt>
    <dgm:pt modelId="{AA883804-E69E-440D-A4E9-9FCB0D5AC1AA}">
      <dgm:prSet phldrT="[Текст]"/>
      <dgm:spPr>
        <a:solidFill>
          <a:srgbClr val="00B050"/>
        </a:solidFill>
      </dgm:spPr>
      <dgm:t>
        <a:bodyPr/>
        <a:lstStyle/>
        <a:p>
          <a:endParaRPr lang="ru-RU" b="1" dirty="0" smtClean="0"/>
        </a:p>
        <a:p>
          <a:r>
            <a:rPr lang="ru-RU" b="1" dirty="0" smtClean="0"/>
            <a:t>Спортивно-оздоровительное направление</a:t>
          </a:r>
          <a:endParaRPr lang="ru-RU" b="1" dirty="0"/>
        </a:p>
      </dgm:t>
    </dgm:pt>
    <dgm:pt modelId="{ACBBE394-1523-4C79-992E-B60ADB8275F5}" type="parTrans" cxnId="{59A77BA1-B7BB-4D4F-9331-FA7BA6545693}">
      <dgm:prSet/>
      <dgm:spPr/>
      <dgm:t>
        <a:bodyPr/>
        <a:lstStyle/>
        <a:p>
          <a:endParaRPr lang="ru-RU"/>
        </a:p>
      </dgm:t>
    </dgm:pt>
    <dgm:pt modelId="{7B83C3EC-A9D4-45D6-B277-BFB13753E2B0}" type="sibTrans" cxnId="{59A77BA1-B7BB-4D4F-9331-FA7BA6545693}">
      <dgm:prSet/>
      <dgm:spPr/>
      <dgm:t>
        <a:bodyPr/>
        <a:lstStyle/>
        <a:p>
          <a:endParaRPr lang="ru-RU"/>
        </a:p>
      </dgm:t>
    </dgm:pt>
    <dgm:pt modelId="{CF7057B2-C555-4D73-B988-40054B321F73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dirty="0" smtClean="0"/>
            <a:t>Социальное направление</a:t>
          </a:r>
          <a:endParaRPr lang="ru-RU" sz="1800" b="1" dirty="0"/>
        </a:p>
      </dgm:t>
    </dgm:pt>
    <dgm:pt modelId="{0B5E7D3A-A805-4C0C-B49A-2A01BA2AAC48}" type="parTrans" cxnId="{B1463276-CCD1-4DF9-98F2-339EBA3A7FE1}">
      <dgm:prSet/>
      <dgm:spPr/>
      <dgm:t>
        <a:bodyPr/>
        <a:lstStyle/>
        <a:p>
          <a:endParaRPr lang="ru-RU"/>
        </a:p>
      </dgm:t>
    </dgm:pt>
    <dgm:pt modelId="{A797C365-B569-4E41-AFB8-8100143E362E}" type="sibTrans" cxnId="{B1463276-CCD1-4DF9-98F2-339EBA3A7FE1}">
      <dgm:prSet/>
      <dgm:spPr/>
      <dgm:t>
        <a:bodyPr/>
        <a:lstStyle/>
        <a:p>
          <a:endParaRPr lang="ru-RU"/>
        </a:p>
      </dgm:t>
    </dgm:pt>
    <dgm:pt modelId="{91C3F624-FC8E-4B8E-A3ED-C993DF6638DA}">
      <dgm:prSet phldrT="[Текст]" custT="1"/>
      <dgm:spPr>
        <a:solidFill>
          <a:srgbClr val="003399"/>
        </a:solidFill>
      </dgm:spPr>
      <dgm:t>
        <a:bodyPr/>
        <a:lstStyle/>
        <a:p>
          <a:r>
            <a:rPr lang="ru-RU" sz="1800" b="1" dirty="0" smtClean="0"/>
            <a:t>Общекультурное направление</a:t>
          </a:r>
          <a:endParaRPr lang="ru-RU" sz="1800" b="1" dirty="0"/>
        </a:p>
      </dgm:t>
    </dgm:pt>
    <dgm:pt modelId="{738E2036-1E2D-4173-B3D7-C9E75EB449FF}" type="sibTrans" cxnId="{DB3A2028-A174-4495-A012-5AFE69727D8A}">
      <dgm:prSet/>
      <dgm:spPr/>
      <dgm:t>
        <a:bodyPr/>
        <a:lstStyle/>
        <a:p>
          <a:endParaRPr lang="ru-RU"/>
        </a:p>
      </dgm:t>
    </dgm:pt>
    <dgm:pt modelId="{317F0168-C7A1-4E2B-B9FD-A54027609A0F}" type="parTrans" cxnId="{DB3A2028-A174-4495-A012-5AFE69727D8A}">
      <dgm:prSet/>
      <dgm:spPr/>
      <dgm:t>
        <a:bodyPr/>
        <a:lstStyle/>
        <a:p>
          <a:endParaRPr lang="ru-RU"/>
        </a:p>
      </dgm:t>
    </dgm:pt>
    <dgm:pt modelId="{8C089EF8-1F6B-47BC-A173-B01D2CE4CBA0}">
      <dgm:prSet phldrT="[Текст]" custT="1"/>
      <dgm:spPr>
        <a:solidFill>
          <a:srgbClr val="89B0FF">
            <a:alpha val="89804"/>
          </a:srgbClr>
        </a:solidFill>
      </dgm:spPr>
      <dgm:t>
        <a:bodyPr/>
        <a:lstStyle/>
        <a:p>
          <a:pPr algn="r"/>
          <a:r>
            <a:rPr lang="ru-RU" sz="1600" b="1" dirty="0" smtClean="0"/>
            <a:t>Музыка вокруг нас</a:t>
          </a:r>
          <a:endParaRPr lang="ru-RU" sz="1600" b="1" dirty="0"/>
        </a:p>
      </dgm:t>
    </dgm:pt>
    <dgm:pt modelId="{6ECB4903-676E-4B06-A47D-B7C4C15F9B3F}" type="parTrans" cxnId="{89393237-3BB2-4D48-8948-B0F44415C2FF}">
      <dgm:prSet/>
      <dgm:spPr/>
      <dgm:t>
        <a:bodyPr/>
        <a:lstStyle/>
        <a:p>
          <a:endParaRPr lang="ru-RU"/>
        </a:p>
      </dgm:t>
    </dgm:pt>
    <dgm:pt modelId="{D75F859A-7BF1-47CF-8805-76225A6B6ABB}" type="sibTrans" cxnId="{89393237-3BB2-4D48-8948-B0F44415C2FF}">
      <dgm:prSet/>
      <dgm:spPr/>
      <dgm:t>
        <a:bodyPr/>
        <a:lstStyle/>
        <a:p>
          <a:endParaRPr lang="ru-RU"/>
        </a:p>
      </dgm:t>
    </dgm:pt>
    <dgm:pt modelId="{7DEF8396-0BDF-4666-AB54-2C7351FA8434}">
      <dgm:prSet phldrT="[Текст]" custT="1"/>
      <dgm:spPr>
        <a:solidFill>
          <a:srgbClr val="89B0FF">
            <a:alpha val="89804"/>
          </a:srgbClr>
        </a:solidFill>
      </dgm:spPr>
      <dgm:t>
        <a:bodyPr/>
        <a:lstStyle/>
        <a:p>
          <a:pPr algn="r"/>
          <a:r>
            <a:rPr lang="ru-RU" sz="1600" b="1" dirty="0" smtClean="0"/>
            <a:t>Кукольный  театр</a:t>
          </a:r>
          <a:endParaRPr lang="ru-RU" sz="1600" b="1" dirty="0"/>
        </a:p>
      </dgm:t>
    </dgm:pt>
    <dgm:pt modelId="{545C5AF2-8DEC-4A20-9E55-4651BA66AADE}" type="parTrans" cxnId="{92F3D393-7E28-4010-9928-D1615CFE60FA}">
      <dgm:prSet/>
      <dgm:spPr/>
      <dgm:t>
        <a:bodyPr/>
        <a:lstStyle/>
        <a:p>
          <a:endParaRPr lang="ru-RU"/>
        </a:p>
      </dgm:t>
    </dgm:pt>
    <dgm:pt modelId="{D416053D-F846-48E6-94D7-3033960FE303}" type="sibTrans" cxnId="{92F3D393-7E28-4010-9928-D1615CFE60FA}">
      <dgm:prSet/>
      <dgm:spPr/>
      <dgm:t>
        <a:bodyPr/>
        <a:lstStyle/>
        <a:p>
          <a:endParaRPr lang="ru-RU"/>
        </a:p>
      </dgm:t>
    </dgm:pt>
    <dgm:pt modelId="{0A914075-C3F6-4E66-A2FB-AB627F9E1AAA}">
      <dgm:prSet phldrT="[Текст]" custT="1"/>
      <dgm:spPr>
        <a:solidFill>
          <a:srgbClr val="FFAFAF">
            <a:alpha val="89804"/>
          </a:srgbClr>
        </a:solidFill>
      </dgm:spPr>
      <dgm:t>
        <a:bodyPr/>
        <a:lstStyle/>
        <a:p>
          <a:endParaRPr lang="ru-RU" sz="800" dirty="0"/>
        </a:p>
      </dgm:t>
    </dgm:pt>
    <dgm:pt modelId="{ED62D324-23F6-4EB3-BA01-DD866E5D67FE}" type="parTrans" cxnId="{8DC4BA49-398D-4E6B-8D5D-C23068ED6216}">
      <dgm:prSet/>
      <dgm:spPr/>
      <dgm:t>
        <a:bodyPr/>
        <a:lstStyle/>
        <a:p>
          <a:endParaRPr lang="ru-RU"/>
        </a:p>
      </dgm:t>
    </dgm:pt>
    <dgm:pt modelId="{3D2BC640-F9AF-4F43-AE5D-62FECDEB7CBE}" type="sibTrans" cxnId="{8DC4BA49-398D-4E6B-8D5D-C23068ED6216}">
      <dgm:prSet/>
      <dgm:spPr/>
      <dgm:t>
        <a:bodyPr/>
        <a:lstStyle/>
        <a:p>
          <a:endParaRPr lang="ru-RU"/>
        </a:p>
      </dgm:t>
    </dgm:pt>
    <dgm:pt modelId="{E2CAFDAF-D371-4F6A-82C6-216A3B23EA19}">
      <dgm:prSet phldrT="[Текст]" custT="1"/>
      <dgm:spPr>
        <a:solidFill>
          <a:srgbClr val="FFAFAF">
            <a:alpha val="89804"/>
          </a:srgbClr>
        </a:solidFill>
      </dgm:spPr>
      <dgm:t>
        <a:bodyPr/>
        <a:lstStyle/>
        <a:p>
          <a:endParaRPr lang="ru-RU" sz="800" dirty="0"/>
        </a:p>
      </dgm:t>
    </dgm:pt>
    <dgm:pt modelId="{EA282E70-F779-4E20-92B6-40B13DBEEBED}" type="parTrans" cxnId="{063A8395-5852-47D6-8B8B-BD15F4E7E4C1}">
      <dgm:prSet/>
      <dgm:spPr/>
      <dgm:t>
        <a:bodyPr/>
        <a:lstStyle/>
        <a:p>
          <a:endParaRPr lang="ru-RU"/>
        </a:p>
      </dgm:t>
    </dgm:pt>
    <dgm:pt modelId="{CE98DB3B-980A-46A5-9DA4-394482689E1A}" type="sibTrans" cxnId="{063A8395-5852-47D6-8B8B-BD15F4E7E4C1}">
      <dgm:prSet/>
      <dgm:spPr/>
      <dgm:t>
        <a:bodyPr/>
        <a:lstStyle/>
        <a:p>
          <a:endParaRPr lang="ru-RU"/>
        </a:p>
      </dgm:t>
    </dgm:pt>
    <dgm:pt modelId="{1CBB4036-642B-4E56-9CE1-EB01887F9FF0}">
      <dgm:prSet phldrT="[Текст]" custT="1"/>
      <dgm:spPr>
        <a:solidFill>
          <a:srgbClr val="FFAFAF">
            <a:alpha val="89804"/>
          </a:srgbClr>
        </a:solidFill>
      </dgm:spPr>
      <dgm:t>
        <a:bodyPr/>
        <a:lstStyle/>
        <a:p>
          <a:endParaRPr lang="ru-RU" sz="800" dirty="0"/>
        </a:p>
      </dgm:t>
    </dgm:pt>
    <dgm:pt modelId="{68BE5A44-5152-411B-91E4-5C8E6C1DA7B0}" type="parTrans" cxnId="{9E41739A-3839-471B-90BC-8868318E2EAC}">
      <dgm:prSet/>
      <dgm:spPr/>
      <dgm:t>
        <a:bodyPr/>
        <a:lstStyle/>
        <a:p>
          <a:endParaRPr lang="ru-RU"/>
        </a:p>
      </dgm:t>
    </dgm:pt>
    <dgm:pt modelId="{872AB628-E62E-49C6-BFAF-FCF45DA8C89D}" type="sibTrans" cxnId="{9E41739A-3839-471B-90BC-8868318E2EAC}">
      <dgm:prSet/>
      <dgm:spPr/>
      <dgm:t>
        <a:bodyPr/>
        <a:lstStyle/>
        <a:p>
          <a:endParaRPr lang="ru-RU"/>
        </a:p>
      </dgm:t>
    </dgm:pt>
    <dgm:pt modelId="{80B32FAA-45EC-47C1-A5B1-0FDEEA72F7B3}">
      <dgm:prSet phldrT="[Текст]" custT="1"/>
      <dgm:spPr>
        <a:solidFill>
          <a:srgbClr val="FFAFAF">
            <a:alpha val="89804"/>
          </a:srgbClr>
        </a:solidFill>
      </dgm:spPr>
      <dgm:t>
        <a:bodyPr/>
        <a:lstStyle/>
        <a:p>
          <a:r>
            <a:rPr lang="ru-RU" sz="1600" b="1" dirty="0" smtClean="0"/>
            <a:t>Школьный калейдоскоп</a:t>
          </a:r>
          <a:endParaRPr lang="ru-RU" sz="1600" b="1" dirty="0"/>
        </a:p>
      </dgm:t>
    </dgm:pt>
    <dgm:pt modelId="{75F02C5F-AEC4-410C-AF3B-B765A1E0F877}" type="parTrans" cxnId="{CD3089AC-F34F-4A02-904D-A7961D5F423A}">
      <dgm:prSet/>
      <dgm:spPr/>
      <dgm:t>
        <a:bodyPr/>
        <a:lstStyle/>
        <a:p>
          <a:endParaRPr lang="ru-RU"/>
        </a:p>
      </dgm:t>
    </dgm:pt>
    <dgm:pt modelId="{DBDFF7EE-0A61-4C4F-BA0E-A1A5E2D48D7F}" type="sibTrans" cxnId="{CD3089AC-F34F-4A02-904D-A7961D5F423A}">
      <dgm:prSet/>
      <dgm:spPr/>
      <dgm:t>
        <a:bodyPr/>
        <a:lstStyle/>
        <a:p>
          <a:endParaRPr lang="ru-RU"/>
        </a:p>
      </dgm:t>
    </dgm:pt>
    <dgm:pt modelId="{3AE9B9B7-7426-457C-BF8B-D96D044892E7}">
      <dgm:prSet phldrT="[Текст]" custT="1"/>
      <dgm:spPr>
        <a:solidFill>
          <a:srgbClr val="8FFFC2">
            <a:alpha val="89804"/>
          </a:srgbClr>
        </a:solidFill>
      </dgm:spPr>
      <dgm:t>
        <a:bodyPr/>
        <a:lstStyle/>
        <a:p>
          <a:pPr algn="r"/>
          <a:r>
            <a:rPr lang="ru-RU" sz="1600" b="1" dirty="0" smtClean="0"/>
            <a:t>Подвижные игры</a:t>
          </a:r>
          <a:endParaRPr lang="ru-RU" sz="1600" b="1" dirty="0"/>
        </a:p>
      </dgm:t>
    </dgm:pt>
    <dgm:pt modelId="{519E0F34-4F9A-413C-A32A-18C71AAE110B}" type="sibTrans" cxnId="{2769B483-09E4-4E4A-A05F-1106E2887E9C}">
      <dgm:prSet/>
      <dgm:spPr/>
      <dgm:t>
        <a:bodyPr/>
        <a:lstStyle/>
        <a:p>
          <a:endParaRPr lang="ru-RU"/>
        </a:p>
      </dgm:t>
    </dgm:pt>
    <dgm:pt modelId="{8A952726-3312-4D42-B6B8-6A5944C1857A}" type="parTrans" cxnId="{2769B483-09E4-4E4A-A05F-1106E2887E9C}">
      <dgm:prSet/>
      <dgm:spPr/>
      <dgm:t>
        <a:bodyPr/>
        <a:lstStyle/>
        <a:p>
          <a:endParaRPr lang="ru-RU"/>
        </a:p>
      </dgm:t>
    </dgm:pt>
    <dgm:pt modelId="{28F99DED-54F7-4338-966B-60134E5F3EE5}">
      <dgm:prSet phldrT="[Текст]" custT="1"/>
      <dgm:spPr>
        <a:solidFill>
          <a:srgbClr val="8FFFC2">
            <a:alpha val="89804"/>
          </a:srgbClr>
        </a:solidFill>
      </dgm:spPr>
      <dgm:t>
        <a:bodyPr/>
        <a:lstStyle/>
        <a:p>
          <a:pPr algn="l"/>
          <a:endParaRPr lang="ru-RU" sz="800" dirty="0"/>
        </a:p>
      </dgm:t>
    </dgm:pt>
    <dgm:pt modelId="{9FF9BC0F-28A8-4A77-A34C-965FDC9579AC}" type="parTrans" cxnId="{CB63693F-BD43-46CD-89D6-FD40745760B4}">
      <dgm:prSet/>
      <dgm:spPr/>
      <dgm:t>
        <a:bodyPr/>
        <a:lstStyle/>
        <a:p>
          <a:endParaRPr lang="ru-RU"/>
        </a:p>
      </dgm:t>
    </dgm:pt>
    <dgm:pt modelId="{67F5C680-54D6-4524-93D2-7008714A3BA3}" type="sibTrans" cxnId="{CB63693F-BD43-46CD-89D6-FD40745760B4}">
      <dgm:prSet/>
      <dgm:spPr/>
      <dgm:t>
        <a:bodyPr/>
        <a:lstStyle/>
        <a:p>
          <a:endParaRPr lang="ru-RU"/>
        </a:p>
      </dgm:t>
    </dgm:pt>
    <dgm:pt modelId="{CF58A9A0-FCD5-4426-8EC1-9838BCB4D972}">
      <dgm:prSet phldrT="[Текст]" custT="1"/>
      <dgm:spPr>
        <a:solidFill>
          <a:srgbClr val="8FFFC2">
            <a:alpha val="89804"/>
          </a:srgbClr>
        </a:solidFill>
      </dgm:spPr>
      <dgm:t>
        <a:bodyPr/>
        <a:lstStyle/>
        <a:p>
          <a:pPr algn="l"/>
          <a:endParaRPr lang="ru-RU" sz="800" dirty="0"/>
        </a:p>
      </dgm:t>
    </dgm:pt>
    <dgm:pt modelId="{4A1B221B-98ED-429B-87D8-E8B2C6BCFA6B}" type="parTrans" cxnId="{E7926D21-67F2-4787-A8C2-0E52E4A78DE1}">
      <dgm:prSet/>
      <dgm:spPr/>
      <dgm:t>
        <a:bodyPr/>
        <a:lstStyle/>
        <a:p>
          <a:endParaRPr lang="ru-RU"/>
        </a:p>
      </dgm:t>
    </dgm:pt>
    <dgm:pt modelId="{8F28F118-7E64-48F2-8FBB-EA1D73BE4A99}" type="sibTrans" cxnId="{E7926D21-67F2-4787-A8C2-0E52E4A78DE1}">
      <dgm:prSet/>
      <dgm:spPr/>
      <dgm:t>
        <a:bodyPr/>
        <a:lstStyle/>
        <a:p>
          <a:endParaRPr lang="ru-RU"/>
        </a:p>
      </dgm:t>
    </dgm:pt>
    <dgm:pt modelId="{91D7C6FC-FE03-433A-ACA5-5366D25CDBFC}">
      <dgm:prSet phldrT="[Текст]" custT="1"/>
      <dgm:spPr>
        <a:solidFill>
          <a:srgbClr val="8FFFC2">
            <a:alpha val="89804"/>
          </a:srgbClr>
        </a:solidFill>
      </dgm:spPr>
      <dgm:t>
        <a:bodyPr/>
        <a:lstStyle/>
        <a:p>
          <a:pPr algn="l"/>
          <a:endParaRPr lang="ru-RU" sz="800" dirty="0"/>
        </a:p>
      </dgm:t>
    </dgm:pt>
    <dgm:pt modelId="{358F6C5A-CDA8-400F-8F02-0441482CFDCC}" type="parTrans" cxnId="{B5F0D5D2-1676-41BA-82FD-AB53F7BEFC55}">
      <dgm:prSet/>
      <dgm:spPr/>
      <dgm:t>
        <a:bodyPr/>
        <a:lstStyle/>
        <a:p>
          <a:endParaRPr lang="ru-RU"/>
        </a:p>
      </dgm:t>
    </dgm:pt>
    <dgm:pt modelId="{98216EB2-590B-4594-AFE3-F62AC3B221C7}" type="sibTrans" cxnId="{B5F0D5D2-1676-41BA-82FD-AB53F7BEFC55}">
      <dgm:prSet/>
      <dgm:spPr/>
      <dgm:t>
        <a:bodyPr/>
        <a:lstStyle/>
        <a:p>
          <a:endParaRPr lang="ru-RU"/>
        </a:p>
      </dgm:t>
    </dgm:pt>
    <dgm:pt modelId="{5510DFE2-4A43-4E83-9490-CFF6887AB6FD}">
      <dgm:prSet phldrT="[Текст]" custT="1"/>
      <dgm:spPr>
        <a:solidFill>
          <a:srgbClr val="8FFFC2">
            <a:alpha val="89804"/>
          </a:srgbClr>
        </a:solidFill>
      </dgm:spPr>
      <dgm:t>
        <a:bodyPr/>
        <a:lstStyle/>
        <a:p>
          <a:pPr algn="l"/>
          <a:endParaRPr lang="ru-RU" sz="800" dirty="0"/>
        </a:p>
      </dgm:t>
    </dgm:pt>
    <dgm:pt modelId="{4EEB0E4F-5CF4-4DA4-BCF6-72467B61939C}" type="parTrans" cxnId="{2424D008-2359-4628-9CA6-9FED927A3D06}">
      <dgm:prSet/>
      <dgm:spPr/>
      <dgm:t>
        <a:bodyPr/>
        <a:lstStyle/>
        <a:p>
          <a:endParaRPr lang="ru-RU"/>
        </a:p>
      </dgm:t>
    </dgm:pt>
    <dgm:pt modelId="{CCB08C3C-0BA0-4C14-A5CF-5F33A93DD848}" type="sibTrans" cxnId="{2424D008-2359-4628-9CA6-9FED927A3D06}">
      <dgm:prSet/>
      <dgm:spPr/>
      <dgm:t>
        <a:bodyPr/>
        <a:lstStyle/>
        <a:p>
          <a:endParaRPr lang="ru-RU"/>
        </a:p>
      </dgm:t>
    </dgm:pt>
    <dgm:pt modelId="{766ED430-CA37-4E0C-9296-F78D80CDA70E}">
      <dgm:prSet phldrT="[Текст]" custT="1"/>
      <dgm:spPr>
        <a:solidFill>
          <a:srgbClr val="8FFFC2">
            <a:alpha val="89804"/>
          </a:srgbClr>
        </a:solidFill>
      </dgm:spPr>
      <dgm:t>
        <a:bodyPr/>
        <a:lstStyle/>
        <a:p>
          <a:pPr algn="l"/>
          <a:endParaRPr lang="ru-RU" sz="800" dirty="0"/>
        </a:p>
      </dgm:t>
    </dgm:pt>
    <dgm:pt modelId="{EA571268-4E65-4720-886B-9271AEAC8C82}" type="parTrans" cxnId="{C73C5126-467D-4485-9763-8AE2A73FDCAF}">
      <dgm:prSet/>
      <dgm:spPr/>
      <dgm:t>
        <a:bodyPr/>
        <a:lstStyle/>
        <a:p>
          <a:endParaRPr lang="ru-RU"/>
        </a:p>
      </dgm:t>
    </dgm:pt>
    <dgm:pt modelId="{1595E654-D25F-49C5-9522-CD6F2AC93C0C}" type="sibTrans" cxnId="{C73C5126-467D-4485-9763-8AE2A73FDCAF}">
      <dgm:prSet/>
      <dgm:spPr/>
      <dgm:t>
        <a:bodyPr/>
        <a:lstStyle/>
        <a:p>
          <a:endParaRPr lang="ru-RU"/>
        </a:p>
      </dgm:t>
    </dgm:pt>
    <dgm:pt modelId="{651BA8FA-22F0-400A-8FEA-9F729AAB123F}">
      <dgm:prSet phldrT="[Текст]" custT="1"/>
      <dgm:spPr>
        <a:solidFill>
          <a:srgbClr val="8FFFC2">
            <a:alpha val="89804"/>
          </a:srgbClr>
        </a:solidFill>
      </dgm:spPr>
      <dgm:t>
        <a:bodyPr/>
        <a:lstStyle/>
        <a:p>
          <a:pPr algn="l"/>
          <a:endParaRPr lang="ru-RU" sz="800" dirty="0"/>
        </a:p>
      </dgm:t>
    </dgm:pt>
    <dgm:pt modelId="{91E8B190-E0BA-48B7-8B9D-D6D29C7A94CB}" type="parTrans" cxnId="{8C32469F-412D-4BAC-A886-C9D67B6DB3D1}">
      <dgm:prSet/>
      <dgm:spPr/>
      <dgm:t>
        <a:bodyPr/>
        <a:lstStyle/>
        <a:p>
          <a:endParaRPr lang="ru-RU"/>
        </a:p>
      </dgm:t>
    </dgm:pt>
    <dgm:pt modelId="{01AA779D-8931-456F-B3BA-6D4F14B7E77E}" type="sibTrans" cxnId="{8C32469F-412D-4BAC-A886-C9D67B6DB3D1}">
      <dgm:prSet/>
      <dgm:spPr/>
      <dgm:t>
        <a:bodyPr/>
        <a:lstStyle/>
        <a:p>
          <a:endParaRPr lang="ru-RU"/>
        </a:p>
      </dgm:t>
    </dgm:pt>
    <dgm:pt modelId="{E5EAA0B2-5E56-43CD-958B-C0080D8FDBDA}">
      <dgm:prSet phldrT="[Текст]" custT="1"/>
      <dgm:spPr>
        <a:solidFill>
          <a:srgbClr val="8FFFC2">
            <a:alpha val="89804"/>
          </a:srgbClr>
        </a:solidFill>
      </dgm:spPr>
      <dgm:t>
        <a:bodyPr/>
        <a:lstStyle/>
        <a:p>
          <a:pPr algn="l"/>
          <a:endParaRPr lang="ru-RU" sz="800" dirty="0"/>
        </a:p>
      </dgm:t>
    </dgm:pt>
    <dgm:pt modelId="{9ED7EEE2-BBB0-43CB-848D-C7037C9F5576}" type="parTrans" cxnId="{79983D78-A41C-4A38-A59A-0BAD7AF877B7}">
      <dgm:prSet/>
      <dgm:spPr/>
      <dgm:t>
        <a:bodyPr/>
        <a:lstStyle/>
        <a:p>
          <a:endParaRPr lang="ru-RU"/>
        </a:p>
      </dgm:t>
    </dgm:pt>
    <dgm:pt modelId="{EF813FA4-1F0F-4150-8B80-7F99833A193C}" type="sibTrans" cxnId="{79983D78-A41C-4A38-A59A-0BAD7AF877B7}">
      <dgm:prSet/>
      <dgm:spPr/>
      <dgm:t>
        <a:bodyPr/>
        <a:lstStyle/>
        <a:p>
          <a:endParaRPr lang="ru-RU"/>
        </a:p>
      </dgm:t>
    </dgm:pt>
    <dgm:pt modelId="{56C2C8FE-5D8C-43C7-A923-4F8A7EF13555}">
      <dgm:prSet phldrT="[Текст]" custT="1"/>
      <dgm:spPr>
        <a:solidFill>
          <a:srgbClr val="8FFFC2">
            <a:alpha val="89804"/>
          </a:srgbClr>
        </a:solidFill>
      </dgm:spPr>
      <dgm:t>
        <a:bodyPr/>
        <a:lstStyle/>
        <a:p>
          <a:pPr algn="l"/>
          <a:r>
            <a:rPr lang="ru-RU" sz="800" dirty="0" smtClean="0"/>
            <a:t>Ш</a:t>
          </a:r>
          <a:endParaRPr lang="ru-RU" sz="800" dirty="0"/>
        </a:p>
      </dgm:t>
    </dgm:pt>
    <dgm:pt modelId="{1E3F2408-CDA5-4962-8E89-5626E489A752}" type="parTrans" cxnId="{047F79F5-9384-4741-B7BB-81E8097B77F8}">
      <dgm:prSet/>
      <dgm:spPr/>
      <dgm:t>
        <a:bodyPr/>
        <a:lstStyle/>
        <a:p>
          <a:endParaRPr lang="ru-RU"/>
        </a:p>
      </dgm:t>
    </dgm:pt>
    <dgm:pt modelId="{82D8499F-B3B6-4B17-B0B3-21BBA96BD22E}" type="sibTrans" cxnId="{047F79F5-9384-4741-B7BB-81E8097B77F8}">
      <dgm:prSet/>
      <dgm:spPr/>
      <dgm:t>
        <a:bodyPr/>
        <a:lstStyle/>
        <a:p>
          <a:endParaRPr lang="ru-RU"/>
        </a:p>
      </dgm:t>
    </dgm:pt>
    <dgm:pt modelId="{3E1C8EC3-A7E4-480F-AFF5-C0A8075654C6}">
      <dgm:prSet phldrT="[Текст]" custT="1"/>
      <dgm:spPr>
        <a:solidFill>
          <a:srgbClr val="CBA9E5">
            <a:alpha val="89804"/>
          </a:srgbClr>
        </a:solidFill>
      </dgm:spPr>
      <dgm:t>
        <a:bodyPr/>
        <a:lstStyle/>
        <a:p>
          <a:pPr algn="l"/>
          <a:r>
            <a:rPr lang="ru-RU" sz="1400" b="1" dirty="0" smtClean="0"/>
            <a:t>Часы ВУД, проектная деятельность</a:t>
          </a:r>
          <a:endParaRPr lang="ru-RU" sz="1400" b="1" dirty="0"/>
        </a:p>
      </dgm:t>
    </dgm:pt>
    <dgm:pt modelId="{6F74C333-76CB-4B09-A92B-4563D2A40C3E}" type="sibTrans" cxnId="{7CFE17A6-6AC7-4A83-8250-54F08353C9A6}">
      <dgm:prSet/>
      <dgm:spPr/>
      <dgm:t>
        <a:bodyPr/>
        <a:lstStyle/>
        <a:p>
          <a:endParaRPr lang="ru-RU"/>
        </a:p>
      </dgm:t>
    </dgm:pt>
    <dgm:pt modelId="{47DCB818-6582-44C4-91CA-DAA827B2C295}" type="parTrans" cxnId="{7CFE17A6-6AC7-4A83-8250-54F08353C9A6}">
      <dgm:prSet/>
      <dgm:spPr/>
      <dgm:t>
        <a:bodyPr/>
        <a:lstStyle/>
        <a:p>
          <a:endParaRPr lang="ru-RU"/>
        </a:p>
      </dgm:t>
    </dgm:pt>
    <dgm:pt modelId="{1E4F1095-2ECD-4194-9FAC-EB5CF5A42BA2}">
      <dgm:prSet phldrT="[Текст]" custT="1"/>
      <dgm:spPr>
        <a:solidFill>
          <a:srgbClr val="8FFFC2">
            <a:alpha val="89804"/>
          </a:srgbClr>
        </a:solidFill>
      </dgm:spPr>
      <dgm:t>
        <a:bodyPr/>
        <a:lstStyle/>
        <a:p>
          <a:pPr algn="r"/>
          <a:r>
            <a:rPr lang="ru-RU" sz="1600" b="1" dirty="0" smtClean="0"/>
            <a:t>Шахматы</a:t>
          </a:r>
          <a:endParaRPr lang="ru-RU" sz="1600" b="1" dirty="0"/>
        </a:p>
      </dgm:t>
    </dgm:pt>
    <dgm:pt modelId="{0227D1E0-B288-402E-AE60-AEE685971940}" type="parTrans" cxnId="{5569AF3C-20A8-4B46-B461-6633F0E38B2B}">
      <dgm:prSet/>
      <dgm:spPr/>
      <dgm:t>
        <a:bodyPr/>
        <a:lstStyle/>
        <a:p>
          <a:endParaRPr lang="ru-RU"/>
        </a:p>
      </dgm:t>
    </dgm:pt>
    <dgm:pt modelId="{7AB09729-786A-4AF0-9A48-61686179AB86}" type="sibTrans" cxnId="{5569AF3C-20A8-4B46-B461-6633F0E38B2B}">
      <dgm:prSet/>
      <dgm:spPr/>
      <dgm:t>
        <a:bodyPr/>
        <a:lstStyle/>
        <a:p>
          <a:endParaRPr lang="ru-RU"/>
        </a:p>
      </dgm:t>
    </dgm:pt>
    <dgm:pt modelId="{E97CC93B-7312-4C3D-AF18-229EE8A28A0C}">
      <dgm:prSet phldrT="[Текст]" custT="1"/>
      <dgm:spPr>
        <a:solidFill>
          <a:srgbClr val="8FFFC2">
            <a:alpha val="89804"/>
          </a:srgbClr>
        </a:solidFill>
      </dgm:spPr>
      <dgm:t>
        <a:bodyPr/>
        <a:lstStyle/>
        <a:p>
          <a:pPr algn="r"/>
          <a:r>
            <a:rPr lang="ru-RU" sz="1600" b="1" dirty="0" smtClean="0"/>
            <a:t>Шашки</a:t>
          </a:r>
          <a:endParaRPr lang="ru-RU" sz="1600" b="1" dirty="0"/>
        </a:p>
      </dgm:t>
    </dgm:pt>
    <dgm:pt modelId="{59D07BB3-A941-433D-B2A3-A4069D773873}" type="parTrans" cxnId="{56E63351-D709-4163-BA02-5AE0FD41C349}">
      <dgm:prSet/>
      <dgm:spPr/>
      <dgm:t>
        <a:bodyPr/>
        <a:lstStyle/>
        <a:p>
          <a:endParaRPr lang="ru-RU"/>
        </a:p>
      </dgm:t>
    </dgm:pt>
    <dgm:pt modelId="{7A6A6768-4100-4EF9-9714-3367A4DB1464}" type="sibTrans" cxnId="{56E63351-D709-4163-BA02-5AE0FD41C349}">
      <dgm:prSet/>
      <dgm:spPr/>
      <dgm:t>
        <a:bodyPr/>
        <a:lstStyle/>
        <a:p>
          <a:endParaRPr lang="ru-RU"/>
        </a:p>
      </dgm:t>
    </dgm:pt>
    <dgm:pt modelId="{C925A4CC-A793-45D6-AF13-2A729300D431}">
      <dgm:prSet phldrT="[Текст]" custT="1"/>
      <dgm:spPr>
        <a:solidFill>
          <a:srgbClr val="FFAFAF">
            <a:alpha val="89804"/>
          </a:srgbClr>
        </a:solidFill>
      </dgm:spPr>
      <dgm:t>
        <a:bodyPr/>
        <a:lstStyle/>
        <a:p>
          <a:endParaRPr lang="ru-RU" sz="800" dirty="0"/>
        </a:p>
      </dgm:t>
    </dgm:pt>
    <dgm:pt modelId="{E4A0F97E-EAD0-4208-9297-2D3C8DB86C1C}" type="parTrans" cxnId="{4B1CEB1A-84AD-4317-9C4F-11930C9D4812}">
      <dgm:prSet/>
      <dgm:spPr/>
      <dgm:t>
        <a:bodyPr/>
        <a:lstStyle/>
        <a:p>
          <a:endParaRPr lang="ru-RU"/>
        </a:p>
      </dgm:t>
    </dgm:pt>
    <dgm:pt modelId="{90839B69-05C9-48D7-8F22-98492B3B3A0A}" type="sibTrans" cxnId="{4B1CEB1A-84AD-4317-9C4F-11930C9D4812}">
      <dgm:prSet/>
      <dgm:spPr/>
      <dgm:t>
        <a:bodyPr/>
        <a:lstStyle/>
        <a:p>
          <a:endParaRPr lang="ru-RU"/>
        </a:p>
      </dgm:t>
    </dgm:pt>
    <dgm:pt modelId="{90EE6BAE-EFCF-4038-B258-B4221214608E}">
      <dgm:prSet phldrT="[Текст]" custT="1"/>
      <dgm:spPr>
        <a:solidFill>
          <a:srgbClr val="FFAFAF">
            <a:alpha val="89804"/>
          </a:srgbClr>
        </a:solidFill>
      </dgm:spPr>
      <dgm:t>
        <a:bodyPr/>
        <a:lstStyle/>
        <a:p>
          <a:endParaRPr lang="ru-RU" sz="800" dirty="0"/>
        </a:p>
      </dgm:t>
    </dgm:pt>
    <dgm:pt modelId="{F34F6C4B-2CA9-45C9-9CEC-EAB6F2BBE49B}" type="parTrans" cxnId="{170672DA-5886-4895-A353-2446AD194C16}">
      <dgm:prSet/>
      <dgm:spPr/>
      <dgm:t>
        <a:bodyPr/>
        <a:lstStyle/>
        <a:p>
          <a:endParaRPr lang="ru-RU"/>
        </a:p>
      </dgm:t>
    </dgm:pt>
    <dgm:pt modelId="{35BD5ED9-82F8-4269-ABF6-3296963A9A5B}" type="sibTrans" cxnId="{170672DA-5886-4895-A353-2446AD194C16}">
      <dgm:prSet/>
      <dgm:spPr/>
      <dgm:t>
        <a:bodyPr/>
        <a:lstStyle/>
        <a:p>
          <a:endParaRPr lang="ru-RU"/>
        </a:p>
      </dgm:t>
    </dgm:pt>
    <dgm:pt modelId="{EBF34B6C-B64B-4691-A02C-2B5FC761C65F}">
      <dgm:prSet phldrT="[Текст]" custT="1"/>
      <dgm:spPr>
        <a:solidFill>
          <a:srgbClr val="FFAFAF">
            <a:alpha val="89804"/>
          </a:srgbClr>
        </a:solidFill>
      </dgm:spPr>
      <dgm:t>
        <a:bodyPr/>
        <a:lstStyle/>
        <a:p>
          <a:endParaRPr lang="ru-RU" sz="800" dirty="0"/>
        </a:p>
      </dgm:t>
    </dgm:pt>
    <dgm:pt modelId="{3864C5FA-5B96-46AC-90AC-76CAF1C659A6}" type="parTrans" cxnId="{8D980456-48A3-40C7-84FA-14B87D5CC896}">
      <dgm:prSet/>
      <dgm:spPr/>
      <dgm:t>
        <a:bodyPr/>
        <a:lstStyle/>
        <a:p>
          <a:endParaRPr lang="ru-RU"/>
        </a:p>
      </dgm:t>
    </dgm:pt>
    <dgm:pt modelId="{12BB1B76-CDD4-4CC9-AD7F-307BA0A26E7D}" type="sibTrans" cxnId="{8D980456-48A3-40C7-84FA-14B87D5CC896}">
      <dgm:prSet/>
      <dgm:spPr/>
      <dgm:t>
        <a:bodyPr/>
        <a:lstStyle/>
        <a:p>
          <a:endParaRPr lang="ru-RU"/>
        </a:p>
      </dgm:t>
    </dgm:pt>
    <dgm:pt modelId="{331F1F2E-E269-4513-8961-6B11EFD1C505}">
      <dgm:prSet phldrT="[Текст]" custT="1"/>
      <dgm:spPr>
        <a:solidFill>
          <a:srgbClr val="FFAFAF">
            <a:alpha val="89804"/>
          </a:srgbClr>
        </a:solidFill>
      </dgm:spPr>
      <dgm:t>
        <a:bodyPr/>
        <a:lstStyle/>
        <a:p>
          <a:endParaRPr lang="ru-RU" sz="800" dirty="0"/>
        </a:p>
      </dgm:t>
    </dgm:pt>
    <dgm:pt modelId="{48D22D6D-388B-4CE2-A04C-6DECE257E2B8}" type="parTrans" cxnId="{95691BC2-61F5-4675-B93F-E81ED3F901E6}">
      <dgm:prSet/>
      <dgm:spPr/>
      <dgm:t>
        <a:bodyPr/>
        <a:lstStyle/>
        <a:p>
          <a:endParaRPr lang="ru-RU"/>
        </a:p>
      </dgm:t>
    </dgm:pt>
    <dgm:pt modelId="{E3282A60-E41B-46BC-9F00-7DB6F84213E2}" type="sibTrans" cxnId="{95691BC2-61F5-4675-B93F-E81ED3F901E6}">
      <dgm:prSet/>
      <dgm:spPr/>
      <dgm:t>
        <a:bodyPr/>
        <a:lstStyle/>
        <a:p>
          <a:endParaRPr lang="ru-RU"/>
        </a:p>
      </dgm:t>
    </dgm:pt>
    <dgm:pt modelId="{E2735DB3-FAE8-49CD-8AF7-0E0B597D5F21}">
      <dgm:prSet phldrT="[Текст]" custT="1"/>
      <dgm:spPr>
        <a:solidFill>
          <a:srgbClr val="FFAFAF">
            <a:alpha val="89804"/>
          </a:srgbClr>
        </a:solidFill>
      </dgm:spPr>
      <dgm:t>
        <a:bodyPr/>
        <a:lstStyle/>
        <a:p>
          <a:endParaRPr lang="ru-RU" sz="800" dirty="0"/>
        </a:p>
      </dgm:t>
    </dgm:pt>
    <dgm:pt modelId="{6341D3C2-AF38-49CE-9135-B4FF21E7FDE0}" type="parTrans" cxnId="{9F3804B0-B98A-4F85-B700-46824C8E9601}">
      <dgm:prSet/>
      <dgm:spPr/>
      <dgm:t>
        <a:bodyPr/>
        <a:lstStyle/>
        <a:p>
          <a:endParaRPr lang="ru-RU"/>
        </a:p>
      </dgm:t>
    </dgm:pt>
    <dgm:pt modelId="{551C5486-66FD-42D0-B55C-27FC1DC3EE9A}" type="sibTrans" cxnId="{9F3804B0-B98A-4F85-B700-46824C8E9601}">
      <dgm:prSet/>
      <dgm:spPr/>
      <dgm:t>
        <a:bodyPr/>
        <a:lstStyle/>
        <a:p>
          <a:endParaRPr lang="ru-RU"/>
        </a:p>
      </dgm:t>
    </dgm:pt>
    <dgm:pt modelId="{BE906964-B1B8-4846-B95A-049D59D41CBD}">
      <dgm:prSet phldrT="[Текст]" custT="1"/>
      <dgm:spPr>
        <a:solidFill>
          <a:srgbClr val="FFAFAF">
            <a:alpha val="89804"/>
          </a:srgbClr>
        </a:solidFill>
      </dgm:spPr>
      <dgm:t>
        <a:bodyPr/>
        <a:lstStyle/>
        <a:p>
          <a:endParaRPr lang="ru-RU" sz="800" dirty="0"/>
        </a:p>
      </dgm:t>
    </dgm:pt>
    <dgm:pt modelId="{8C3E41FE-0CB0-4954-A0D8-655FCE6A498F}" type="parTrans" cxnId="{67DE256C-F6EF-4953-A5C3-439679CDBD31}">
      <dgm:prSet/>
      <dgm:spPr/>
      <dgm:t>
        <a:bodyPr/>
        <a:lstStyle/>
        <a:p>
          <a:endParaRPr lang="ru-RU"/>
        </a:p>
      </dgm:t>
    </dgm:pt>
    <dgm:pt modelId="{75D1BDC5-075C-47F1-B00E-B8FD46299B05}" type="sibTrans" cxnId="{67DE256C-F6EF-4953-A5C3-439679CDBD31}">
      <dgm:prSet/>
      <dgm:spPr/>
      <dgm:t>
        <a:bodyPr/>
        <a:lstStyle/>
        <a:p>
          <a:endParaRPr lang="ru-RU"/>
        </a:p>
      </dgm:t>
    </dgm:pt>
    <dgm:pt modelId="{12BBBED5-1B0B-4E73-A8BB-644FAC463CEB}">
      <dgm:prSet phldrT="[Текст]" custT="1"/>
      <dgm:spPr>
        <a:solidFill>
          <a:srgbClr val="FFAFAF">
            <a:alpha val="89804"/>
          </a:srgbClr>
        </a:solidFill>
      </dgm:spPr>
      <dgm:t>
        <a:bodyPr/>
        <a:lstStyle/>
        <a:p>
          <a:endParaRPr lang="ru-RU" sz="800" dirty="0"/>
        </a:p>
      </dgm:t>
    </dgm:pt>
    <dgm:pt modelId="{24CFEBDC-A63B-47F9-BE5C-A0C0B9DC22BF}" type="parTrans" cxnId="{C034A0E4-5409-4FC8-AA0E-FFFBD1BFB3A7}">
      <dgm:prSet/>
      <dgm:spPr/>
      <dgm:t>
        <a:bodyPr/>
        <a:lstStyle/>
        <a:p>
          <a:endParaRPr lang="ru-RU"/>
        </a:p>
      </dgm:t>
    </dgm:pt>
    <dgm:pt modelId="{BA0F248D-5C9B-4682-BA87-5E3846BB2C2A}" type="sibTrans" cxnId="{C034A0E4-5409-4FC8-AA0E-FFFBD1BFB3A7}">
      <dgm:prSet/>
      <dgm:spPr/>
      <dgm:t>
        <a:bodyPr/>
        <a:lstStyle/>
        <a:p>
          <a:endParaRPr lang="ru-RU"/>
        </a:p>
      </dgm:t>
    </dgm:pt>
    <dgm:pt modelId="{0A951D41-F222-4674-B570-B8638929C0AC}" type="pres">
      <dgm:prSet presAssocID="{3C240F77-EDCA-4287-B66F-DD73B692DC99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139085-A762-4084-8293-11416CB71938}" type="pres">
      <dgm:prSet presAssocID="{3C240F77-EDCA-4287-B66F-DD73B692DC99}" presName="children" presStyleCnt="0"/>
      <dgm:spPr/>
    </dgm:pt>
    <dgm:pt modelId="{5B835C02-C73D-4EF9-B319-10056115F40A}" type="pres">
      <dgm:prSet presAssocID="{3C240F77-EDCA-4287-B66F-DD73B692DC99}" presName="child1group" presStyleCnt="0"/>
      <dgm:spPr/>
    </dgm:pt>
    <dgm:pt modelId="{9A871E3A-2466-4360-9C4C-2E20032C337A}" type="pres">
      <dgm:prSet presAssocID="{3C240F77-EDCA-4287-B66F-DD73B692DC99}" presName="child1" presStyleLbl="bgAcc1" presStyleIdx="0" presStyleCnt="4" custScaleX="152388" custScaleY="148826" custLinFactNeighborX="5658" custLinFactNeighborY="29088"/>
      <dgm:spPr/>
      <dgm:t>
        <a:bodyPr/>
        <a:lstStyle/>
        <a:p>
          <a:endParaRPr lang="ru-RU"/>
        </a:p>
      </dgm:t>
    </dgm:pt>
    <dgm:pt modelId="{D7ACFDDC-A425-415F-A1D9-9F8CAA51FC12}" type="pres">
      <dgm:prSet presAssocID="{3C240F77-EDCA-4287-B66F-DD73B692DC99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B5ECD-2F86-41B5-BE2A-C84633F2C3FC}" type="pres">
      <dgm:prSet presAssocID="{3C240F77-EDCA-4287-B66F-DD73B692DC99}" presName="child2group" presStyleCnt="0"/>
      <dgm:spPr/>
    </dgm:pt>
    <dgm:pt modelId="{FA537D0C-ED13-443D-B745-C75DE7E82BD4}" type="pres">
      <dgm:prSet presAssocID="{3C240F77-EDCA-4287-B66F-DD73B692DC99}" presName="child2" presStyleLbl="bgAcc1" presStyleIdx="1" presStyleCnt="4" custScaleX="155058" custScaleY="152695" custLinFactNeighborX="-2423" custLinFactNeighborY="31023"/>
      <dgm:spPr/>
      <dgm:t>
        <a:bodyPr/>
        <a:lstStyle/>
        <a:p>
          <a:endParaRPr lang="ru-RU"/>
        </a:p>
      </dgm:t>
    </dgm:pt>
    <dgm:pt modelId="{0E5DF483-891D-47A7-9F06-721F7E5E7993}" type="pres">
      <dgm:prSet presAssocID="{3C240F77-EDCA-4287-B66F-DD73B692DC99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479FF-8C84-4EBF-9408-0D4BAAF1943B}" type="pres">
      <dgm:prSet presAssocID="{3C240F77-EDCA-4287-B66F-DD73B692DC99}" presName="child3group" presStyleCnt="0"/>
      <dgm:spPr/>
    </dgm:pt>
    <dgm:pt modelId="{11471FFF-13BA-4515-A2DE-B3740C870D52}" type="pres">
      <dgm:prSet presAssocID="{3C240F77-EDCA-4287-B66F-DD73B692DC99}" presName="child3" presStyleLbl="bgAcc1" presStyleIdx="2" presStyleCnt="4" custScaleX="155810" custScaleY="149810" custLinFactNeighborX="-2730" custLinFactNeighborY="-28300"/>
      <dgm:spPr/>
      <dgm:t>
        <a:bodyPr/>
        <a:lstStyle/>
        <a:p>
          <a:endParaRPr lang="ru-RU"/>
        </a:p>
      </dgm:t>
    </dgm:pt>
    <dgm:pt modelId="{44F76F87-8FD7-476A-A248-0E8FC094913C}" type="pres">
      <dgm:prSet presAssocID="{3C240F77-EDCA-4287-B66F-DD73B692DC99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634166-A1CF-4A93-93C9-46D031CA6E0E}" type="pres">
      <dgm:prSet presAssocID="{3C240F77-EDCA-4287-B66F-DD73B692DC99}" presName="child4group" presStyleCnt="0"/>
      <dgm:spPr/>
    </dgm:pt>
    <dgm:pt modelId="{F074D475-E9C4-4C2D-807A-7CE8BCED0E17}" type="pres">
      <dgm:prSet presAssocID="{3C240F77-EDCA-4287-B66F-DD73B692DC99}" presName="child4" presStyleLbl="bgAcc1" presStyleIdx="3" presStyleCnt="4" custScaleX="154450" custScaleY="158310" custLinFactNeighborX="7190" custLinFactNeighborY="-31651"/>
      <dgm:spPr/>
      <dgm:t>
        <a:bodyPr/>
        <a:lstStyle/>
        <a:p>
          <a:endParaRPr lang="ru-RU"/>
        </a:p>
      </dgm:t>
    </dgm:pt>
    <dgm:pt modelId="{7BDCE024-41FF-4F06-A4DA-575D551D7EAD}" type="pres">
      <dgm:prSet presAssocID="{3C240F77-EDCA-4287-B66F-DD73B692DC99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66B104-9D06-441D-BF35-7D9F11A54155}" type="pres">
      <dgm:prSet presAssocID="{3C240F77-EDCA-4287-B66F-DD73B692DC99}" presName="childPlaceholder" presStyleCnt="0"/>
      <dgm:spPr/>
    </dgm:pt>
    <dgm:pt modelId="{8AF8F172-54D7-4EA6-900D-484046F9F668}" type="pres">
      <dgm:prSet presAssocID="{3C240F77-EDCA-4287-B66F-DD73B692DC99}" presName="circle" presStyleCnt="0"/>
      <dgm:spPr/>
    </dgm:pt>
    <dgm:pt modelId="{150B9618-A744-4A51-A1C2-9014C5130AEB}" type="pres">
      <dgm:prSet presAssocID="{3C240F77-EDCA-4287-B66F-DD73B692DC99}" presName="quadrant1" presStyleLbl="node1" presStyleIdx="0" presStyleCnt="4" custScaleX="119287" custScaleY="97208" custLinFactNeighborX="-7868" custLinFactNeighborY="57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4213D-ADBC-4F5C-9814-B64F993037A8}" type="pres">
      <dgm:prSet presAssocID="{3C240F77-EDCA-4287-B66F-DD73B692DC99}" presName="quadrant2" presStyleLbl="node1" presStyleIdx="1" presStyleCnt="4" custScaleX="125179" custScaleY="95874" custLinFactNeighborX="8812" custLinFactNeighborY="48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9D2868-DA39-4C8D-AEA5-173241D52DA7}" type="pres">
      <dgm:prSet presAssocID="{3C240F77-EDCA-4287-B66F-DD73B692DC99}" presName="quadrant3" presStyleLbl="node1" presStyleIdx="2" presStyleCnt="4" custScaleX="120646" custScaleY="97472" custLinFactNeighborX="6545" custLinFactNeighborY="-21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BDABD4-116D-401C-B9CF-9E2FE58C4A47}" type="pres">
      <dgm:prSet presAssocID="{3C240F77-EDCA-4287-B66F-DD73B692DC99}" presName="quadrant4" presStyleLbl="node1" presStyleIdx="3" presStyleCnt="4" custScaleX="121500" custScaleY="97938" custLinFactNeighborX="-8806" custLinFactNeighborY="-18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34ACB8-B1C7-4B48-8616-0E482B0EA520}" type="pres">
      <dgm:prSet presAssocID="{3C240F77-EDCA-4287-B66F-DD73B692DC99}" presName="quadrantPlaceholder" presStyleCnt="0"/>
      <dgm:spPr/>
    </dgm:pt>
    <dgm:pt modelId="{FA773A5F-836A-4E73-99EA-FEEDF31FF986}" type="pres">
      <dgm:prSet presAssocID="{3C240F77-EDCA-4287-B66F-DD73B692DC99}" presName="center1" presStyleLbl="fgShp" presStyleIdx="0" presStyleCnt="2" custFlipVert="1" custFlipHor="0" custScaleX="25412" custScaleY="9238"/>
      <dgm:spPr/>
    </dgm:pt>
    <dgm:pt modelId="{73F46B42-614C-46CC-8E16-8EC2E7B3EF27}" type="pres">
      <dgm:prSet presAssocID="{3C240F77-EDCA-4287-B66F-DD73B692DC99}" presName="center2" presStyleLbl="fgShp" presStyleIdx="1" presStyleCnt="2" custFlipVert="0" custFlipHor="1" custScaleX="8470" custScaleY="48202" custLinFactNeighborX="-25412" custLinFactNeighborY="-58447"/>
      <dgm:spPr/>
    </dgm:pt>
  </dgm:ptLst>
  <dgm:cxnLst>
    <dgm:cxn modelId="{C73C5126-467D-4485-9763-8AE2A73FDCAF}" srcId="{AA883804-E69E-440D-A4E9-9FCB0D5AC1AA}" destId="{766ED430-CA37-4E0C-9296-F78D80CDA70E}" srcOrd="4" destOrd="0" parTransId="{EA571268-4E65-4720-886B-9271AEAC8C82}" sibTransId="{1595E654-D25F-49C5-9522-CD6F2AC93C0C}"/>
    <dgm:cxn modelId="{C20B8134-CCED-4B59-8FC9-62159749A21F}" type="presOf" srcId="{7DEF8396-0BDF-4666-AB54-2C7351FA8434}" destId="{0E5DF483-891D-47A7-9F06-721F7E5E7993}" srcOrd="1" destOrd="2" presId="urn:microsoft.com/office/officeart/2005/8/layout/cycle4#1"/>
    <dgm:cxn modelId="{C89C81BA-F687-430E-AF9B-DFC228E4B3C4}" type="presOf" srcId="{1E4F1095-2ECD-4194-9FAC-EB5CF5A42BA2}" destId="{11471FFF-13BA-4515-A2DE-B3740C870D52}" srcOrd="0" destOrd="8" presId="urn:microsoft.com/office/officeart/2005/8/layout/cycle4#1"/>
    <dgm:cxn modelId="{9E41739A-3839-471B-90BC-8868318E2EAC}" srcId="{CF7057B2-C555-4D73-B988-40054B321F73}" destId="{1CBB4036-642B-4E56-9CE1-EB01887F9FF0}" srcOrd="2" destOrd="0" parTransId="{68BE5A44-5152-411B-91E4-5C8E6C1DA7B0}" sibTransId="{872AB628-E62E-49C6-BFAF-FCF45DA8C89D}"/>
    <dgm:cxn modelId="{075359C7-0F16-4505-A1DC-67CD17BFFDCB}" type="presOf" srcId="{E2CAFDAF-D371-4F6A-82C6-216A3B23EA19}" destId="{F074D475-E9C4-4C2D-807A-7CE8BCED0E17}" srcOrd="0" destOrd="1" presId="urn:microsoft.com/office/officeart/2005/8/layout/cycle4#1"/>
    <dgm:cxn modelId="{BC79D601-9C21-4CA2-8712-3BAB69240982}" type="presOf" srcId="{5510DFE2-4A43-4E83-9490-CFF6887AB6FD}" destId="{44F76F87-8FD7-476A-A248-0E8FC094913C}" srcOrd="1" destOrd="3" presId="urn:microsoft.com/office/officeart/2005/8/layout/cycle4#1"/>
    <dgm:cxn modelId="{DAB26808-2788-405F-BD9B-B8C1CC8C97C4}" type="presOf" srcId="{91D7C6FC-FE03-433A-ACA5-5366D25CDBFC}" destId="{44F76F87-8FD7-476A-A248-0E8FC094913C}" srcOrd="1" destOrd="2" presId="urn:microsoft.com/office/officeart/2005/8/layout/cycle4#1"/>
    <dgm:cxn modelId="{37A184B5-57C5-499C-B621-8334356428AE}" type="presOf" srcId="{12BBBED5-1B0B-4E73-A8BB-644FAC463CEB}" destId="{7BDCE024-41FF-4F06-A4DA-575D551D7EAD}" srcOrd="1" destOrd="9" presId="urn:microsoft.com/office/officeart/2005/8/layout/cycle4#1"/>
    <dgm:cxn modelId="{C034A0E4-5409-4FC8-AA0E-FFFBD1BFB3A7}" srcId="{CF7057B2-C555-4D73-B988-40054B321F73}" destId="{12BBBED5-1B0B-4E73-A8BB-644FAC463CEB}" srcOrd="9" destOrd="0" parTransId="{24CFEBDC-A63B-47F9-BE5C-A0C0B9DC22BF}" sibTransId="{BA0F248D-5C9B-4682-BA87-5E3846BB2C2A}"/>
    <dgm:cxn modelId="{CB63693F-BD43-46CD-89D6-FD40745760B4}" srcId="{AA883804-E69E-440D-A4E9-9FCB0D5AC1AA}" destId="{28F99DED-54F7-4338-966B-60134E5F3EE5}" srcOrd="0" destOrd="0" parTransId="{9FF9BC0F-28A8-4A77-A34C-965FDC9579AC}" sibTransId="{67F5C680-54D6-4524-93D2-7008714A3BA3}"/>
    <dgm:cxn modelId="{E882DFEA-C87A-4622-B410-5AB7A1EB799F}" type="presOf" srcId="{1E4F1095-2ECD-4194-9FAC-EB5CF5A42BA2}" destId="{44F76F87-8FD7-476A-A248-0E8FC094913C}" srcOrd="1" destOrd="8" presId="urn:microsoft.com/office/officeart/2005/8/layout/cycle4#1"/>
    <dgm:cxn modelId="{32AF19FF-684B-4F73-BC54-C8A357E43753}" type="presOf" srcId="{E97CC93B-7312-4C3D-AF18-229EE8A28A0C}" destId="{44F76F87-8FD7-476A-A248-0E8FC094913C}" srcOrd="1" destOrd="9" presId="urn:microsoft.com/office/officeart/2005/8/layout/cycle4#1"/>
    <dgm:cxn modelId="{7FA9F472-365D-4719-8560-D98ADC67C545}" type="presOf" srcId="{331F1F2E-E269-4513-8961-6B11EFD1C505}" destId="{F074D475-E9C4-4C2D-807A-7CE8BCED0E17}" srcOrd="0" destOrd="6" presId="urn:microsoft.com/office/officeart/2005/8/layout/cycle4#1"/>
    <dgm:cxn modelId="{B1463276-CCD1-4DF9-98F2-339EBA3A7FE1}" srcId="{3C240F77-EDCA-4287-B66F-DD73B692DC99}" destId="{CF7057B2-C555-4D73-B988-40054B321F73}" srcOrd="3" destOrd="0" parTransId="{0B5E7D3A-A805-4C0C-B49A-2A01BA2AAC48}" sibTransId="{A797C365-B569-4E41-AFB8-8100143E362E}"/>
    <dgm:cxn modelId="{59A77BA1-B7BB-4D4F-9331-FA7BA6545693}" srcId="{3C240F77-EDCA-4287-B66F-DD73B692DC99}" destId="{AA883804-E69E-440D-A4E9-9FCB0D5AC1AA}" srcOrd="2" destOrd="0" parTransId="{ACBBE394-1523-4C79-992E-B60ADB8275F5}" sibTransId="{7B83C3EC-A9D4-45D6-B277-BFB13753E2B0}"/>
    <dgm:cxn modelId="{6E5D50F9-3065-4A6E-87BC-D889297C3E51}" type="presOf" srcId="{3AE9B9B7-7426-457C-BF8B-D96D044892E7}" destId="{44F76F87-8FD7-476A-A248-0E8FC094913C}" srcOrd="1" destOrd="10" presId="urn:microsoft.com/office/officeart/2005/8/layout/cycle4#1"/>
    <dgm:cxn modelId="{047F79F5-9384-4741-B7BB-81E8097B77F8}" srcId="{AA883804-E69E-440D-A4E9-9FCB0D5AC1AA}" destId="{56C2C8FE-5D8C-43C7-A923-4F8A7EF13555}" srcOrd="7" destOrd="0" parTransId="{1E3F2408-CDA5-4962-8E89-5626E489A752}" sibTransId="{82D8499F-B3B6-4B17-B0B3-21BBA96BD22E}"/>
    <dgm:cxn modelId="{EB9080DC-5F06-412C-BFC2-FA06B5A33757}" type="presOf" srcId="{E97CC93B-7312-4C3D-AF18-229EE8A28A0C}" destId="{11471FFF-13BA-4515-A2DE-B3740C870D52}" srcOrd="0" destOrd="9" presId="urn:microsoft.com/office/officeart/2005/8/layout/cycle4#1"/>
    <dgm:cxn modelId="{76B326B5-7BF4-429D-8B45-E26B4AA92B16}" type="presOf" srcId="{651BA8FA-22F0-400A-8FEA-9F729AAB123F}" destId="{44F76F87-8FD7-476A-A248-0E8FC094913C}" srcOrd="1" destOrd="5" presId="urn:microsoft.com/office/officeart/2005/8/layout/cycle4#1"/>
    <dgm:cxn modelId="{56E63351-D709-4163-BA02-5AE0FD41C349}" srcId="{AA883804-E69E-440D-A4E9-9FCB0D5AC1AA}" destId="{E97CC93B-7312-4C3D-AF18-229EE8A28A0C}" srcOrd="9" destOrd="0" parTransId="{59D07BB3-A941-433D-B2A3-A4069D773873}" sibTransId="{7A6A6768-4100-4EF9-9714-3367A4DB1464}"/>
    <dgm:cxn modelId="{249710E8-6F8D-4714-A9E2-AC8783421C75}" type="presOf" srcId="{8C089EF8-1F6B-47BC-A173-B01D2CE4CBA0}" destId="{FA537D0C-ED13-443D-B745-C75DE7E82BD4}" srcOrd="0" destOrd="1" presId="urn:microsoft.com/office/officeart/2005/8/layout/cycle4#1"/>
    <dgm:cxn modelId="{4A61E662-1A3D-4FB4-91D3-45DFFA5E5D53}" type="presOf" srcId="{C925A4CC-A793-45D6-AF13-2A729300D431}" destId="{7BDCE024-41FF-4F06-A4DA-575D551D7EAD}" srcOrd="1" destOrd="3" presId="urn:microsoft.com/office/officeart/2005/8/layout/cycle4#1"/>
    <dgm:cxn modelId="{A32BA96B-E2FA-4849-85F6-415E0982E2D6}" type="presOf" srcId="{8C089EF8-1F6B-47BC-A173-B01D2CE4CBA0}" destId="{0E5DF483-891D-47A7-9F06-721F7E5E7993}" srcOrd="1" destOrd="1" presId="urn:microsoft.com/office/officeart/2005/8/layout/cycle4#1"/>
    <dgm:cxn modelId="{E7926D21-67F2-4787-A8C2-0E52E4A78DE1}" srcId="{AA883804-E69E-440D-A4E9-9FCB0D5AC1AA}" destId="{CF58A9A0-FCD5-4426-8EC1-9838BCB4D972}" srcOrd="1" destOrd="0" parTransId="{4A1B221B-98ED-429B-87D8-E8B2C6BCFA6B}" sibTransId="{8F28F118-7E64-48F2-8FBB-EA1D73BE4A99}"/>
    <dgm:cxn modelId="{170672DA-5886-4895-A353-2446AD194C16}" srcId="{CF7057B2-C555-4D73-B988-40054B321F73}" destId="{90EE6BAE-EFCF-4038-B258-B4221214608E}" srcOrd="4" destOrd="0" parTransId="{F34F6C4B-2CA9-45C9-9CEC-EAB6F2BBE49B}" sibTransId="{35BD5ED9-82F8-4269-ABF6-3296963A9A5B}"/>
    <dgm:cxn modelId="{3061C105-DE51-4A6B-8264-7DA6166BDEAC}" type="presOf" srcId="{AA883804-E69E-440D-A4E9-9FCB0D5AC1AA}" destId="{809D2868-DA39-4C8D-AEA5-173241D52DA7}" srcOrd="0" destOrd="0" presId="urn:microsoft.com/office/officeart/2005/8/layout/cycle4#1"/>
    <dgm:cxn modelId="{74DF2A19-5FFE-4301-9BF4-821004445EC7}" type="presOf" srcId="{56C2C8FE-5D8C-43C7-A923-4F8A7EF13555}" destId="{11471FFF-13BA-4515-A2DE-B3740C870D52}" srcOrd="0" destOrd="7" presId="urn:microsoft.com/office/officeart/2005/8/layout/cycle4#1"/>
    <dgm:cxn modelId="{DC6D68A0-8B21-40EC-A755-0693FDBF02C6}" type="presOf" srcId="{0A914075-C3F6-4E66-A2FB-AB627F9E1AAA}" destId="{7BDCE024-41FF-4F06-A4DA-575D551D7EAD}" srcOrd="1" destOrd="0" presId="urn:microsoft.com/office/officeart/2005/8/layout/cycle4#1"/>
    <dgm:cxn modelId="{4A74ED92-EE20-4F5E-84C6-E0A3B3B51441}" type="presOf" srcId="{5510DFE2-4A43-4E83-9490-CFF6887AB6FD}" destId="{11471FFF-13BA-4515-A2DE-B3740C870D52}" srcOrd="0" destOrd="3" presId="urn:microsoft.com/office/officeart/2005/8/layout/cycle4#1"/>
    <dgm:cxn modelId="{BF2557D0-6C25-4D62-9849-44B33C3C624B}" type="presOf" srcId="{12BBBED5-1B0B-4E73-A8BB-644FAC463CEB}" destId="{F074D475-E9C4-4C2D-807A-7CE8BCED0E17}" srcOrd="0" destOrd="9" presId="urn:microsoft.com/office/officeart/2005/8/layout/cycle4#1"/>
    <dgm:cxn modelId="{FD5AB748-B05D-4703-81A2-4DA7A873B268}" type="presOf" srcId="{7DEF8396-0BDF-4666-AB54-2C7351FA8434}" destId="{FA537D0C-ED13-443D-B745-C75DE7E82BD4}" srcOrd="0" destOrd="2" presId="urn:microsoft.com/office/officeart/2005/8/layout/cycle4#1"/>
    <dgm:cxn modelId="{9F3804B0-B98A-4F85-B700-46824C8E9601}" srcId="{CF7057B2-C555-4D73-B988-40054B321F73}" destId="{E2735DB3-FAE8-49CD-8AF7-0E0B597D5F21}" srcOrd="7" destOrd="0" parTransId="{6341D3C2-AF38-49CE-9135-B4FF21E7FDE0}" sibTransId="{551C5486-66FD-42D0-B55C-27FC1DC3EE9A}"/>
    <dgm:cxn modelId="{8D5D1E78-8654-4559-B1DA-5BF758A720E4}" type="presOf" srcId="{E2735DB3-FAE8-49CD-8AF7-0E0B597D5F21}" destId="{F074D475-E9C4-4C2D-807A-7CE8BCED0E17}" srcOrd="0" destOrd="7" presId="urn:microsoft.com/office/officeart/2005/8/layout/cycle4#1"/>
    <dgm:cxn modelId="{4A92A5B2-6430-4088-9FE1-614D3928A415}" type="presOf" srcId="{BE906964-B1B8-4846-B95A-049D59D41CBD}" destId="{7BDCE024-41FF-4F06-A4DA-575D551D7EAD}" srcOrd="1" destOrd="8" presId="urn:microsoft.com/office/officeart/2005/8/layout/cycle4#1"/>
    <dgm:cxn modelId="{9A2EB999-F151-40E8-837E-9BA99513D18C}" type="presOf" srcId="{3E1C8EC3-A7E4-480F-AFF5-C0A8075654C6}" destId="{D7ACFDDC-A425-415F-A1D9-9F8CAA51FC12}" srcOrd="1" destOrd="0" presId="urn:microsoft.com/office/officeart/2005/8/layout/cycle4#1"/>
    <dgm:cxn modelId="{96A6424B-97C2-4BC1-A2EE-9FBC0A341E13}" type="presOf" srcId="{28F99DED-54F7-4338-966B-60134E5F3EE5}" destId="{44F76F87-8FD7-476A-A248-0E8FC094913C}" srcOrd="1" destOrd="0" presId="urn:microsoft.com/office/officeart/2005/8/layout/cycle4#1"/>
    <dgm:cxn modelId="{79983D78-A41C-4A38-A59A-0BAD7AF877B7}" srcId="{AA883804-E69E-440D-A4E9-9FCB0D5AC1AA}" destId="{E5EAA0B2-5E56-43CD-958B-C0080D8FDBDA}" srcOrd="6" destOrd="0" parTransId="{9ED7EEE2-BBB0-43CB-848D-C7037C9F5576}" sibTransId="{EF813FA4-1F0F-4150-8B80-7F99833A193C}"/>
    <dgm:cxn modelId="{92F3D393-7E28-4010-9928-D1615CFE60FA}" srcId="{91C3F624-FC8E-4B8E-A3ED-C993DF6638DA}" destId="{7DEF8396-0BDF-4666-AB54-2C7351FA8434}" srcOrd="2" destOrd="0" parTransId="{545C5AF2-8DEC-4A20-9E55-4651BA66AADE}" sibTransId="{D416053D-F846-48E6-94D7-3033960FE303}"/>
    <dgm:cxn modelId="{F15010B3-7635-44F0-99CC-88C8B77F590E}" type="presOf" srcId="{91D7C6FC-FE03-433A-ACA5-5366D25CDBFC}" destId="{11471FFF-13BA-4515-A2DE-B3740C870D52}" srcOrd="0" destOrd="2" presId="urn:microsoft.com/office/officeart/2005/8/layout/cycle4#1"/>
    <dgm:cxn modelId="{FA68C81B-566D-4953-940E-570EA788063C}" type="presOf" srcId="{3C240F77-EDCA-4287-B66F-DD73B692DC99}" destId="{0A951D41-F222-4674-B570-B8638929C0AC}" srcOrd="0" destOrd="0" presId="urn:microsoft.com/office/officeart/2005/8/layout/cycle4#1"/>
    <dgm:cxn modelId="{8D980456-48A3-40C7-84FA-14B87D5CC896}" srcId="{CF7057B2-C555-4D73-B988-40054B321F73}" destId="{EBF34B6C-B64B-4691-A02C-2B5FC761C65F}" srcOrd="5" destOrd="0" parTransId="{3864C5FA-5B96-46AC-90AC-76CAF1C659A6}" sibTransId="{12BB1B76-CDD4-4CC9-AD7F-307BA0A26E7D}"/>
    <dgm:cxn modelId="{BF752D7D-3AC8-4711-A511-27EEF13D04E1}" type="presOf" srcId="{0A914075-C3F6-4E66-A2FB-AB627F9E1AAA}" destId="{F074D475-E9C4-4C2D-807A-7CE8BCED0E17}" srcOrd="0" destOrd="0" presId="urn:microsoft.com/office/officeart/2005/8/layout/cycle4#1"/>
    <dgm:cxn modelId="{CEE39AEC-CCC0-4887-AC20-28F143EF587D}" type="presOf" srcId="{651BA8FA-22F0-400A-8FEA-9F729AAB123F}" destId="{11471FFF-13BA-4515-A2DE-B3740C870D52}" srcOrd="0" destOrd="5" presId="urn:microsoft.com/office/officeart/2005/8/layout/cycle4#1"/>
    <dgm:cxn modelId="{6BAF8883-C651-426E-AC64-24F8066F18AF}" type="presOf" srcId="{1CBB4036-642B-4E56-9CE1-EB01887F9FF0}" destId="{F074D475-E9C4-4C2D-807A-7CE8BCED0E17}" srcOrd="0" destOrd="2" presId="urn:microsoft.com/office/officeart/2005/8/layout/cycle4#1"/>
    <dgm:cxn modelId="{8EC80B82-18B5-4C91-A721-090E98F87259}" type="presOf" srcId="{56C2C8FE-5D8C-43C7-A923-4F8A7EF13555}" destId="{44F76F87-8FD7-476A-A248-0E8FC094913C}" srcOrd="1" destOrd="7" presId="urn:microsoft.com/office/officeart/2005/8/layout/cycle4#1"/>
    <dgm:cxn modelId="{3BE7D58B-5D1B-45B7-AA4F-898D99FE022D}" type="presOf" srcId="{A4605093-75AB-4480-856B-D4BDBB137B65}" destId="{0E5DF483-891D-47A7-9F06-721F7E5E7993}" srcOrd="1" destOrd="0" presId="urn:microsoft.com/office/officeart/2005/8/layout/cycle4#1"/>
    <dgm:cxn modelId="{DB3A2028-A174-4495-A012-5AFE69727D8A}" srcId="{3C240F77-EDCA-4287-B66F-DD73B692DC99}" destId="{91C3F624-FC8E-4B8E-A3ED-C993DF6638DA}" srcOrd="1" destOrd="0" parTransId="{317F0168-C7A1-4E2B-B9FD-A54027609A0F}" sibTransId="{738E2036-1E2D-4173-B3D7-C9E75EB449FF}"/>
    <dgm:cxn modelId="{063A8395-5852-47D6-8B8B-BD15F4E7E4C1}" srcId="{CF7057B2-C555-4D73-B988-40054B321F73}" destId="{E2CAFDAF-D371-4F6A-82C6-216A3B23EA19}" srcOrd="1" destOrd="0" parTransId="{EA282E70-F779-4E20-92B6-40B13DBEEBED}" sibTransId="{CE98DB3B-980A-46A5-9DA4-394482689E1A}"/>
    <dgm:cxn modelId="{7CFE17A6-6AC7-4A83-8250-54F08353C9A6}" srcId="{B39E3AFF-833D-445A-A285-866E3AD0CFFF}" destId="{3E1C8EC3-A7E4-480F-AFF5-C0A8075654C6}" srcOrd="0" destOrd="0" parTransId="{47DCB818-6582-44C4-91CA-DAA827B2C295}" sibTransId="{6F74C333-76CB-4B09-A92B-4563D2A40C3E}"/>
    <dgm:cxn modelId="{3FE4A263-9B4D-4819-BAAB-A6088CE9651D}" type="presOf" srcId="{3E1C8EC3-A7E4-480F-AFF5-C0A8075654C6}" destId="{9A871E3A-2466-4360-9C4C-2E20032C337A}" srcOrd="0" destOrd="0" presId="urn:microsoft.com/office/officeart/2005/8/layout/cycle4#1"/>
    <dgm:cxn modelId="{7A2B6EDC-671F-4EA2-B7A9-853F9AF09BE1}" type="presOf" srcId="{E5EAA0B2-5E56-43CD-958B-C0080D8FDBDA}" destId="{11471FFF-13BA-4515-A2DE-B3740C870D52}" srcOrd="0" destOrd="6" presId="urn:microsoft.com/office/officeart/2005/8/layout/cycle4#1"/>
    <dgm:cxn modelId="{4B1CEB1A-84AD-4317-9C4F-11930C9D4812}" srcId="{CF7057B2-C555-4D73-B988-40054B321F73}" destId="{C925A4CC-A793-45D6-AF13-2A729300D431}" srcOrd="3" destOrd="0" parTransId="{E4A0F97E-EAD0-4208-9297-2D3C8DB86C1C}" sibTransId="{90839B69-05C9-48D7-8F22-98492B3B3A0A}"/>
    <dgm:cxn modelId="{8CFDD929-4ACA-4289-AEAC-058B0B8BD69E}" type="presOf" srcId="{E2CAFDAF-D371-4F6A-82C6-216A3B23EA19}" destId="{7BDCE024-41FF-4F06-A4DA-575D551D7EAD}" srcOrd="1" destOrd="1" presId="urn:microsoft.com/office/officeart/2005/8/layout/cycle4#1"/>
    <dgm:cxn modelId="{E084F13D-6AC6-45FF-9758-7A95BC194A5D}" srcId="{91C3F624-FC8E-4B8E-A3ED-C993DF6638DA}" destId="{A4605093-75AB-4480-856B-D4BDBB137B65}" srcOrd="0" destOrd="0" parTransId="{D672D847-CA77-469D-A498-6A5C9CBDD911}" sibTransId="{F4052544-2429-47D2-87F0-3392DC7758A9}"/>
    <dgm:cxn modelId="{8376569D-67B4-4475-9B7C-80F41EEB3981}" type="presOf" srcId="{1CBB4036-642B-4E56-9CE1-EB01887F9FF0}" destId="{7BDCE024-41FF-4F06-A4DA-575D551D7EAD}" srcOrd="1" destOrd="2" presId="urn:microsoft.com/office/officeart/2005/8/layout/cycle4#1"/>
    <dgm:cxn modelId="{8DC4BA49-398D-4E6B-8D5D-C23068ED6216}" srcId="{CF7057B2-C555-4D73-B988-40054B321F73}" destId="{0A914075-C3F6-4E66-A2FB-AB627F9E1AAA}" srcOrd="0" destOrd="0" parTransId="{ED62D324-23F6-4EB3-BA01-DD866E5D67FE}" sibTransId="{3D2BC640-F9AF-4F43-AE5D-62FECDEB7CBE}"/>
    <dgm:cxn modelId="{3C606518-D01A-4E2B-892D-0CFF951910FF}" type="presOf" srcId="{331F1F2E-E269-4513-8961-6B11EFD1C505}" destId="{7BDCE024-41FF-4F06-A4DA-575D551D7EAD}" srcOrd="1" destOrd="6" presId="urn:microsoft.com/office/officeart/2005/8/layout/cycle4#1"/>
    <dgm:cxn modelId="{EC1CDD2E-E5F8-435D-88F6-E39882FAC67E}" type="presOf" srcId="{80B32FAA-45EC-47C1-A5B1-0FDEEA72F7B3}" destId="{7BDCE024-41FF-4F06-A4DA-575D551D7EAD}" srcOrd="1" destOrd="10" presId="urn:microsoft.com/office/officeart/2005/8/layout/cycle4#1"/>
    <dgm:cxn modelId="{F2583F4A-22A7-4EFA-9534-F90F41A85A22}" type="presOf" srcId="{CF58A9A0-FCD5-4426-8EC1-9838BCB4D972}" destId="{11471FFF-13BA-4515-A2DE-B3740C870D52}" srcOrd="0" destOrd="1" presId="urn:microsoft.com/office/officeart/2005/8/layout/cycle4#1"/>
    <dgm:cxn modelId="{28648C5D-EEC1-4B13-8A06-FD42F18C104F}" type="presOf" srcId="{766ED430-CA37-4E0C-9296-F78D80CDA70E}" destId="{11471FFF-13BA-4515-A2DE-B3740C870D52}" srcOrd="0" destOrd="4" presId="urn:microsoft.com/office/officeart/2005/8/layout/cycle4#1"/>
    <dgm:cxn modelId="{2769B483-09E4-4E4A-A05F-1106E2887E9C}" srcId="{AA883804-E69E-440D-A4E9-9FCB0D5AC1AA}" destId="{3AE9B9B7-7426-457C-BF8B-D96D044892E7}" srcOrd="10" destOrd="0" parTransId="{8A952726-3312-4D42-B6B8-6A5944C1857A}" sibTransId="{519E0F34-4F9A-413C-A32A-18C71AAE110B}"/>
    <dgm:cxn modelId="{53495660-E64C-4F64-B8C6-87DD56771CBC}" type="presOf" srcId="{CF58A9A0-FCD5-4426-8EC1-9838BCB4D972}" destId="{44F76F87-8FD7-476A-A248-0E8FC094913C}" srcOrd="1" destOrd="1" presId="urn:microsoft.com/office/officeart/2005/8/layout/cycle4#1"/>
    <dgm:cxn modelId="{89393237-3BB2-4D48-8948-B0F44415C2FF}" srcId="{91C3F624-FC8E-4B8E-A3ED-C993DF6638DA}" destId="{8C089EF8-1F6B-47BC-A173-B01D2CE4CBA0}" srcOrd="1" destOrd="0" parTransId="{6ECB4903-676E-4B06-A47D-B7C4C15F9B3F}" sibTransId="{D75F859A-7BF1-47CF-8805-76225A6B6ABB}"/>
    <dgm:cxn modelId="{95691BC2-61F5-4675-B93F-E81ED3F901E6}" srcId="{CF7057B2-C555-4D73-B988-40054B321F73}" destId="{331F1F2E-E269-4513-8961-6B11EFD1C505}" srcOrd="6" destOrd="0" parTransId="{48D22D6D-388B-4CE2-A04C-6DECE257E2B8}" sibTransId="{E3282A60-E41B-46BC-9F00-7DB6F84213E2}"/>
    <dgm:cxn modelId="{5F500608-F768-44AA-A771-B24F715C5344}" type="presOf" srcId="{90EE6BAE-EFCF-4038-B258-B4221214608E}" destId="{F074D475-E9C4-4C2D-807A-7CE8BCED0E17}" srcOrd="0" destOrd="4" presId="urn:microsoft.com/office/officeart/2005/8/layout/cycle4#1"/>
    <dgm:cxn modelId="{19253192-B533-4BAF-BB6E-4DD082388E34}" srcId="{3C240F77-EDCA-4287-B66F-DD73B692DC99}" destId="{B39E3AFF-833D-445A-A285-866E3AD0CFFF}" srcOrd="0" destOrd="0" parTransId="{0EAE18EE-931A-4E40-B397-7D762378571D}" sibTransId="{A38614DC-DF0C-4448-AC3E-B5EB2F5E1BB6}"/>
    <dgm:cxn modelId="{2424D008-2359-4628-9CA6-9FED927A3D06}" srcId="{AA883804-E69E-440D-A4E9-9FCB0D5AC1AA}" destId="{5510DFE2-4A43-4E83-9490-CFF6887AB6FD}" srcOrd="3" destOrd="0" parTransId="{4EEB0E4F-5CF4-4DA4-BCF6-72467B61939C}" sibTransId="{CCB08C3C-0BA0-4C14-A5CF-5F33A93DD848}"/>
    <dgm:cxn modelId="{8C32469F-412D-4BAC-A886-C9D67B6DB3D1}" srcId="{AA883804-E69E-440D-A4E9-9FCB0D5AC1AA}" destId="{651BA8FA-22F0-400A-8FEA-9F729AAB123F}" srcOrd="5" destOrd="0" parTransId="{91E8B190-E0BA-48B7-8B9D-D6D29C7A94CB}" sibTransId="{01AA779D-8931-456F-B3BA-6D4F14B7E77E}"/>
    <dgm:cxn modelId="{1D150891-3BDB-4493-8D52-75EB9270D790}" type="presOf" srcId="{EBF34B6C-B64B-4691-A02C-2B5FC761C65F}" destId="{7BDCE024-41FF-4F06-A4DA-575D551D7EAD}" srcOrd="1" destOrd="5" presId="urn:microsoft.com/office/officeart/2005/8/layout/cycle4#1"/>
    <dgm:cxn modelId="{785DA359-4044-4875-B3DF-A44E5E1B59AF}" type="presOf" srcId="{91C3F624-FC8E-4B8E-A3ED-C993DF6638DA}" destId="{3C44213D-ADBC-4F5C-9814-B64F993037A8}" srcOrd="0" destOrd="0" presId="urn:microsoft.com/office/officeart/2005/8/layout/cycle4#1"/>
    <dgm:cxn modelId="{36CA47EF-0675-4D45-83FB-0AA02292C3BE}" type="presOf" srcId="{28F99DED-54F7-4338-966B-60134E5F3EE5}" destId="{11471FFF-13BA-4515-A2DE-B3740C870D52}" srcOrd="0" destOrd="0" presId="urn:microsoft.com/office/officeart/2005/8/layout/cycle4#1"/>
    <dgm:cxn modelId="{5637B1EB-A1E4-4BF2-82EB-E19FD01B2861}" type="presOf" srcId="{E5EAA0B2-5E56-43CD-958B-C0080D8FDBDA}" destId="{44F76F87-8FD7-476A-A248-0E8FC094913C}" srcOrd="1" destOrd="6" presId="urn:microsoft.com/office/officeart/2005/8/layout/cycle4#1"/>
    <dgm:cxn modelId="{A3558266-FE49-4A36-A5F0-896969837DFD}" type="presOf" srcId="{90EE6BAE-EFCF-4038-B258-B4221214608E}" destId="{7BDCE024-41FF-4F06-A4DA-575D551D7EAD}" srcOrd="1" destOrd="4" presId="urn:microsoft.com/office/officeart/2005/8/layout/cycle4#1"/>
    <dgm:cxn modelId="{45C4B5B7-8724-4EE0-8A71-7C988DE6CAED}" type="presOf" srcId="{CF7057B2-C555-4D73-B988-40054B321F73}" destId="{D7BDABD4-116D-401C-B9CF-9E2FE58C4A47}" srcOrd="0" destOrd="0" presId="urn:microsoft.com/office/officeart/2005/8/layout/cycle4#1"/>
    <dgm:cxn modelId="{7D36C298-3924-4331-88F9-011314872607}" type="presOf" srcId="{3AE9B9B7-7426-457C-BF8B-D96D044892E7}" destId="{11471FFF-13BA-4515-A2DE-B3740C870D52}" srcOrd="0" destOrd="10" presId="urn:microsoft.com/office/officeart/2005/8/layout/cycle4#1"/>
    <dgm:cxn modelId="{1CA5DEB0-0099-4715-AF2C-DF515EAEB8AD}" type="presOf" srcId="{BE906964-B1B8-4846-B95A-049D59D41CBD}" destId="{F074D475-E9C4-4C2D-807A-7CE8BCED0E17}" srcOrd="0" destOrd="8" presId="urn:microsoft.com/office/officeart/2005/8/layout/cycle4#1"/>
    <dgm:cxn modelId="{A462ECDD-5A60-4853-BD1B-07504B1B0BC6}" type="presOf" srcId="{766ED430-CA37-4E0C-9296-F78D80CDA70E}" destId="{44F76F87-8FD7-476A-A248-0E8FC094913C}" srcOrd="1" destOrd="4" presId="urn:microsoft.com/office/officeart/2005/8/layout/cycle4#1"/>
    <dgm:cxn modelId="{D673815F-A89C-484A-B6C9-F6BB96FA9317}" type="presOf" srcId="{EBF34B6C-B64B-4691-A02C-2B5FC761C65F}" destId="{F074D475-E9C4-4C2D-807A-7CE8BCED0E17}" srcOrd="0" destOrd="5" presId="urn:microsoft.com/office/officeart/2005/8/layout/cycle4#1"/>
    <dgm:cxn modelId="{5569AF3C-20A8-4B46-B461-6633F0E38B2B}" srcId="{AA883804-E69E-440D-A4E9-9FCB0D5AC1AA}" destId="{1E4F1095-2ECD-4194-9FAC-EB5CF5A42BA2}" srcOrd="8" destOrd="0" parTransId="{0227D1E0-B288-402E-AE60-AEE685971940}" sibTransId="{7AB09729-786A-4AF0-9A48-61686179AB86}"/>
    <dgm:cxn modelId="{8B257F7C-CA5D-4934-A0AE-DC8358AE4CF4}" type="presOf" srcId="{80B32FAA-45EC-47C1-A5B1-0FDEEA72F7B3}" destId="{F074D475-E9C4-4C2D-807A-7CE8BCED0E17}" srcOrd="0" destOrd="10" presId="urn:microsoft.com/office/officeart/2005/8/layout/cycle4#1"/>
    <dgm:cxn modelId="{49E67321-A23B-4613-9BC0-5D621BB2F5FB}" type="presOf" srcId="{B39E3AFF-833D-445A-A285-866E3AD0CFFF}" destId="{150B9618-A744-4A51-A1C2-9014C5130AEB}" srcOrd="0" destOrd="0" presId="urn:microsoft.com/office/officeart/2005/8/layout/cycle4#1"/>
    <dgm:cxn modelId="{67DE256C-F6EF-4953-A5C3-439679CDBD31}" srcId="{CF7057B2-C555-4D73-B988-40054B321F73}" destId="{BE906964-B1B8-4846-B95A-049D59D41CBD}" srcOrd="8" destOrd="0" parTransId="{8C3E41FE-0CB0-4954-A0D8-655FCE6A498F}" sibTransId="{75D1BDC5-075C-47F1-B00E-B8FD46299B05}"/>
    <dgm:cxn modelId="{CD3089AC-F34F-4A02-904D-A7961D5F423A}" srcId="{CF7057B2-C555-4D73-B988-40054B321F73}" destId="{80B32FAA-45EC-47C1-A5B1-0FDEEA72F7B3}" srcOrd="10" destOrd="0" parTransId="{75F02C5F-AEC4-410C-AF3B-B765A1E0F877}" sibTransId="{DBDFF7EE-0A61-4C4F-BA0E-A1A5E2D48D7F}"/>
    <dgm:cxn modelId="{B5F0D5D2-1676-41BA-82FD-AB53F7BEFC55}" srcId="{AA883804-E69E-440D-A4E9-9FCB0D5AC1AA}" destId="{91D7C6FC-FE03-433A-ACA5-5366D25CDBFC}" srcOrd="2" destOrd="0" parTransId="{358F6C5A-CDA8-400F-8F02-0441482CFDCC}" sibTransId="{98216EB2-590B-4594-AFE3-F62AC3B221C7}"/>
    <dgm:cxn modelId="{7CC155DE-335D-4DC8-BA56-E8F81F9CAEF1}" type="presOf" srcId="{E2735DB3-FAE8-49CD-8AF7-0E0B597D5F21}" destId="{7BDCE024-41FF-4F06-A4DA-575D551D7EAD}" srcOrd="1" destOrd="7" presId="urn:microsoft.com/office/officeart/2005/8/layout/cycle4#1"/>
    <dgm:cxn modelId="{3B641CD4-B6F3-4856-83B8-B987E319B767}" type="presOf" srcId="{A4605093-75AB-4480-856B-D4BDBB137B65}" destId="{FA537D0C-ED13-443D-B745-C75DE7E82BD4}" srcOrd="0" destOrd="0" presId="urn:microsoft.com/office/officeart/2005/8/layout/cycle4#1"/>
    <dgm:cxn modelId="{C446B5CA-8B3D-4D55-974B-60F2E734BA4E}" type="presOf" srcId="{C925A4CC-A793-45D6-AF13-2A729300D431}" destId="{F074D475-E9C4-4C2D-807A-7CE8BCED0E17}" srcOrd="0" destOrd="3" presId="urn:microsoft.com/office/officeart/2005/8/layout/cycle4#1"/>
    <dgm:cxn modelId="{2469D0DB-3F91-4424-B4AC-B1D8CDFA61F7}" type="presParOf" srcId="{0A951D41-F222-4674-B570-B8638929C0AC}" destId="{29139085-A762-4084-8293-11416CB71938}" srcOrd="0" destOrd="0" presId="urn:microsoft.com/office/officeart/2005/8/layout/cycle4#1"/>
    <dgm:cxn modelId="{5D03C199-E649-47B9-ACE0-01DE7643B2CF}" type="presParOf" srcId="{29139085-A762-4084-8293-11416CB71938}" destId="{5B835C02-C73D-4EF9-B319-10056115F40A}" srcOrd="0" destOrd="0" presId="urn:microsoft.com/office/officeart/2005/8/layout/cycle4#1"/>
    <dgm:cxn modelId="{ED887202-12F7-414D-94AD-440CDF92C58C}" type="presParOf" srcId="{5B835C02-C73D-4EF9-B319-10056115F40A}" destId="{9A871E3A-2466-4360-9C4C-2E20032C337A}" srcOrd="0" destOrd="0" presId="urn:microsoft.com/office/officeart/2005/8/layout/cycle4#1"/>
    <dgm:cxn modelId="{8658F34F-DD75-4058-8388-3DB2A753ED86}" type="presParOf" srcId="{5B835C02-C73D-4EF9-B319-10056115F40A}" destId="{D7ACFDDC-A425-415F-A1D9-9F8CAA51FC12}" srcOrd="1" destOrd="0" presId="urn:microsoft.com/office/officeart/2005/8/layout/cycle4#1"/>
    <dgm:cxn modelId="{1A45D589-F6F6-4F0C-80F4-72DE8A7F68E3}" type="presParOf" srcId="{29139085-A762-4084-8293-11416CB71938}" destId="{C38B5ECD-2F86-41B5-BE2A-C84633F2C3FC}" srcOrd="1" destOrd="0" presId="urn:microsoft.com/office/officeart/2005/8/layout/cycle4#1"/>
    <dgm:cxn modelId="{773C551B-5262-487C-8B33-87212BD13F49}" type="presParOf" srcId="{C38B5ECD-2F86-41B5-BE2A-C84633F2C3FC}" destId="{FA537D0C-ED13-443D-B745-C75DE7E82BD4}" srcOrd="0" destOrd="0" presId="urn:microsoft.com/office/officeart/2005/8/layout/cycle4#1"/>
    <dgm:cxn modelId="{AA0B198D-BC68-4AA0-BBBB-FB726AEB3811}" type="presParOf" srcId="{C38B5ECD-2F86-41B5-BE2A-C84633F2C3FC}" destId="{0E5DF483-891D-47A7-9F06-721F7E5E7993}" srcOrd="1" destOrd="0" presId="urn:microsoft.com/office/officeart/2005/8/layout/cycle4#1"/>
    <dgm:cxn modelId="{99201675-DAC4-46E5-B126-E71B1403D65E}" type="presParOf" srcId="{29139085-A762-4084-8293-11416CB71938}" destId="{A0B479FF-8C84-4EBF-9408-0D4BAAF1943B}" srcOrd="2" destOrd="0" presId="urn:microsoft.com/office/officeart/2005/8/layout/cycle4#1"/>
    <dgm:cxn modelId="{32CF50D5-4EFD-4596-8D05-F45A195D3617}" type="presParOf" srcId="{A0B479FF-8C84-4EBF-9408-0D4BAAF1943B}" destId="{11471FFF-13BA-4515-A2DE-B3740C870D52}" srcOrd="0" destOrd="0" presId="urn:microsoft.com/office/officeart/2005/8/layout/cycle4#1"/>
    <dgm:cxn modelId="{00D4AFC2-14BF-4EDD-8E32-32209E121BF3}" type="presParOf" srcId="{A0B479FF-8C84-4EBF-9408-0D4BAAF1943B}" destId="{44F76F87-8FD7-476A-A248-0E8FC094913C}" srcOrd="1" destOrd="0" presId="urn:microsoft.com/office/officeart/2005/8/layout/cycle4#1"/>
    <dgm:cxn modelId="{63DD90E7-275F-4BC4-AB78-97E7B897B4A1}" type="presParOf" srcId="{29139085-A762-4084-8293-11416CB71938}" destId="{68634166-A1CF-4A93-93C9-46D031CA6E0E}" srcOrd="3" destOrd="0" presId="urn:microsoft.com/office/officeart/2005/8/layout/cycle4#1"/>
    <dgm:cxn modelId="{A6F8EF0C-39BA-43BF-8084-51844BC40F4E}" type="presParOf" srcId="{68634166-A1CF-4A93-93C9-46D031CA6E0E}" destId="{F074D475-E9C4-4C2D-807A-7CE8BCED0E17}" srcOrd="0" destOrd="0" presId="urn:microsoft.com/office/officeart/2005/8/layout/cycle4#1"/>
    <dgm:cxn modelId="{AAFCBA78-BC85-446B-8C8E-4CC8B8DD7599}" type="presParOf" srcId="{68634166-A1CF-4A93-93C9-46D031CA6E0E}" destId="{7BDCE024-41FF-4F06-A4DA-575D551D7EAD}" srcOrd="1" destOrd="0" presId="urn:microsoft.com/office/officeart/2005/8/layout/cycle4#1"/>
    <dgm:cxn modelId="{A944A73F-259F-4C01-B7CD-F552686C75F2}" type="presParOf" srcId="{29139085-A762-4084-8293-11416CB71938}" destId="{8F66B104-9D06-441D-BF35-7D9F11A54155}" srcOrd="4" destOrd="0" presId="urn:microsoft.com/office/officeart/2005/8/layout/cycle4#1"/>
    <dgm:cxn modelId="{51950B85-CFBE-4FD9-8861-E8A5CC4D465F}" type="presParOf" srcId="{0A951D41-F222-4674-B570-B8638929C0AC}" destId="{8AF8F172-54D7-4EA6-900D-484046F9F668}" srcOrd="1" destOrd="0" presId="urn:microsoft.com/office/officeart/2005/8/layout/cycle4#1"/>
    <dgm:cxn modelId="{DC1C017B-A1AB-4A33-B497-FDD63BC2AE04}" type="presParOf" srcId="{8AF8F172-54D7-4EA6-900D-484046F9F668}" destId="{150B9618-A744-4A51-A1C2-9014C5130AEB}" srcOrd="0" destOrd="0" presId="urn:microsoft.com/office/officeart/2005/8/layout/cycle4#1"/>
    <dgm:cxn modelId="{82C05101-E949-4BBF-A3BB-84DF556D0E3E}" type="presParOf" srcId="{8AF8F172-54D7-4EA6-900D-484046F9F668}" destId="{3C44213D-ADBC-4F5C-9814-B64F993037A8}" srcOrd="1" destOrd="0" presId="urn:microsoft.com/office/officeart/2005/8/layout/cycle4#1"/>
    <dgm:cxn modelId="{54E9CBA4-9B80-436B-BD32-625E3C5FE5A9}" type="presParOf" srcId="{8AF8F172-54D7-4EA6-900D-484046F9F668}" destId="{809D2868-DA39-4C8D-AEA5-173241D52DA7}" srcOrd="2" destOrd="0" presId="urn:microsoft.com/office/officeart/2005/8/layout/cycle4#1"/>
    <dgm:cxn modelId="{17B8B1D9-562C-4D98-A426-04FDD000AE31}" type="presParOf" srcId="{8AF8F172-54D7-4EA6-900D-484046F9F668}" destId="{D7BDABD4-116D-401C-B9CF-9E2FE58C4A47}" srcOrd="3" destOrd="0" presId="urn:microsoft.com/office/officeart/2005/8/layout/cycle4#1"/>
    <dgm:cxn modelId="{FC2E692D-9087-42FC-8B0C-49163A4A8814}" type="presParOf" srcId="{8AF8F172-54D7-4EA6-900D-484046F9F668}" destId="{D234ACB8-B1C7-4B48-8616-0E482B0EA520}" srcOrd="4" destOrd="0" presId="urn:microsoft.com/office/officeart/2005/8/layout/cycle4#1"/>
    <dgm:cxn modelId="{51A4F289-4F7E-4B75-85C8-2AB3A5B28DC1}" type="presParOf" srcId="{0A951D41-F222-4674-B570-B8638929C0AC}" destId="{FA773A5F-836A-4E73-99EA-FEEDF31FF986}" srcOrd="2" destOrd="0" presId="urn:microsoft.com/office/officeart/2005/8/layout/cycle4#1"/>
    <dgm:cxn modelId="{95E28446-50E1-4FBA-9B35-A66FE6E23409}" type="presParOf" srcId="{0A951D41-F222-4674-B570-B8638929C0AC}" destId="{73F46B42-614C-46CC-8E16-8EC2E7B3EF27}" srcOrd="3" destOrd="0" presId="urn:microsoft.com/office/officeart/2005/8/layout/cycle4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A8FC65-2EA1-4A63-B8EC-DEA4910168D7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8E1DCE3-5978-4B76-A4E8-6751FE68DAEF}">
      <dgm:prSet phldrT="[Текст]"/>
      <dgm:spPr/>
      <dgm:t>
        <a:bodyPr/>
        <a:lstStyle/>
        <a:p>
          <a:r>
            <a:rPr lang="sah-RU" b="1" dirty="0" smtClean="0">
              <a:solidFill>
                <a:srgbClr val="FF0000"/>
              </a:solidFill>
            </a:rPr>
            <a:t>ЦДОД </a:t>
          </a:r>
          <a:r>
            <a:rPr lang="ru-RU" b="1" dirty="0" smtClean="0">
              <a:solidFill>
                <a:srgbClr val="FF0000"/>
              </a:solidFill>
            </a:rPr>
            <a:t>«КЭРЭЛИ»</a:t>
          </a:r>
          <a:endParaRPr lang="ru-RU" b="1" dirty="0">
            <a:solidFill>
              <a:srgbClr val="FF0000"/>
            </a:solidFill>
          </a:endParaRPr>
        </a:p>
      </dgm:t>
    </dgm:pt>
    <dgm:pt modelId="{3F9BA206-9F08-4117-9EE9-9D89B7DDAA8F}" type="parTrans" cxnId="{034FDD71-A833-4DA8-BE07-1FC5B319F4E1}">
      <dgm:prSet/>
      <dgm:spPr/>
      <dgm:t>
        <a:bodyPr/>
        <a:lstStyle/>
        <a:p>
          <a:endParaRPr lang="ru-RU"/>
        </a:p>
      </dgm:t>
    </dgm:pt>
    <dgm:pt modelId="{63D52EBB-E1BA-4BFF-9CAC-570BA0260612}" type="sibTrans" cxnId="{034FDD71-A833-4DA8-BE07-1FC5B319F4E1}">
      <dgm:prSet/>
      <dgm:spPr/>
      <dgm:t>
        <a:bodyPr/>
        <a:lstStyle/>
        <a:p>
          <a:endParaRPr lang="ru-RU"/>
        </a:p>
      </dgm:t>
    </dgm:pt>
    <dgm:pt modelId="{6AEA670C-67BD-4E06-ABF4-13FCB28122E7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Танцевальный кружок «</a:t>
          </a:r>
          <a:r>
            <a:rPr lang="ru-RU" b="1" dirty="0" err="1" smtClean="0">
              <a:solidFill>
                <a:srgbClr val="002060"/>
              </a:solidFill>
            </a:rPr>
            <a:t>Айыллаана</a:t>
          </a:r>
          <a:r>
            <a:rPr lang="ru-RU" b="1" dirty="0" smtClean="0">
              <a:solidFill>
                <a:srgbClr val="002060"/>
              </a:solidFill>
            </a:rPr>
            <a:t>», кружок «Арт-Ажур», кружок «Арт-керамика», театральный кружок «Образ», Спортивно бальные танцы, кружок «Журналистика», кружок «</a:t>
          </a:r>
          <a:r>
            <a:rPr lang="ru-RU" b="1" dirty="0" err="1" smtClean="0">
              <a:solidFill>
                <a:srgbClr val="002060"/>
              </a:solidFill>
            </a:rPr>
            <a:t>Дьеьегей</a:t>
          </a:r>
          <a:r>
            <a:rPr lang="ru-RU" b="1" dirty="0" smtClean="0">
              <a:solidFill>
                <a:srgbClr val="002060"/>
              </a:solidFill>
            </a:rPr>
            <a:t> о5ото».</a:t>
          </a:r>
          <a:endParaRPr lang="ru-RU" b="1" dirty="0">
            <a:solidFill>
              <a:srgbClr val="002060"/>
            </a:solidFill>
          </a:endParaRPr>
        </a:p>
      </dgm:t>
    </dgm:pt>
    <dgm:pt modelId="{0430C217-5DAD-4FD5-80F0-3AE854BABD95}" type="parTrans" cxnId="{1824B60A-CA8E-4424-BF54-9467D0C24BBC}">
      <dgm:prSet/>
      <dgm:spPr/>
      <dgm:t>
        <a:bodyPr/>
        <a:lstStyle/>
        <a:p>
          <a:endParaRPr lang="ru-RU"/>
        </a:p>
      </dgm:t>
    </dgm:pt>
    <dgm:pt modelId="{7F2BCBEA-95CA-466A-87A4-06D9276A9EE0}" type="sibTrans" cxnId="{1824B60A-CA8E-4424-BF54-9467D0C24BBC}">
      <dgm:prSet/>
      <dgm:spPr/>
      <dgm:t>
        <a:bodyPr/>
        <a:lstStyle/>
        <a:p>
          <a:endParaRPr lang="ru-RU"/>
        </a:p>
      </dgm:t>
    </dgm:pt>
    <dgm:pt modelId="{9A7FE090-1B23-4AFC-ACEA-2DE09CCFA67B}">
      <dgm:prSet phldrT="[Текст]"/>
      <dgm:spPr/>
      <dgm:t>
        <a:bodyPr/>
        <a:lstStyle/>
        <a:p>
          <a:r>
            <a:rPr lang="ru-RU" b="1" dirty="0" err="1" smtClean="0">
              <a:solidFill>
                <a:srgbClr val="002060"/>
              </a:solidFill>
            </a:rPr>
            <a:t>Техтюрский</a:t>
          </a:r>
          <a:r>
            <a:rPr lang="ru-RU" b="1" dirty="0" smtClean="0">
              <a:solidFill>
                <a:srgbClr val="002060"/>
              </a:solidFill>
            </a:rPr>
            <a:t> ЦДОД</a:t>
          </a:r>
          <a:endParaRPr lang="ru-RU" b="1" dirty="0">
            <a:solidFill>
              <a:srgbClr val="002060"/>
            </a:solidFill>
          </a:endParaRPr>
        </a:p>
      </dgm:t>
    </dgm:pt>
    <dgm:pt modelId="{4C95A8B6-03F9-4FE3-8E56-9104ABD502EF}" type="parTrans" cxnId="{1D733E4F-20CE-4C58-8590-0796381DE912}">
      <dgm:prSet/>
      <dgm:spPr/>
      <dgm:t>
        <a:bodyPr/>
        <a:lstStyle/>
        <a:p>
          <a:endParaRPr lang="ru-RU"/>
        </a:p>
      </dgm:t>
    </dgm:pt>
    <dgm:pt modelId="{3E6B5BDC-7ECD-43F1-84FB-9A457DF36085}" type="sibTrans" cxnId="{1D733E4F-20CE-4C58-8590-0796381DE912}">
      <dgm:prSet/>
      <dgm:spPr/>
      <dgm:t>
        <a:bodyPr/>
        <a:lstStyle/>
        <a:p>
          <a:endParaRPr lang="ru-RU"/>
        </a:p>
      </dgm:t>
    </dgm:pt>
    <dgm:pt modelId="{1877CDBE-3620-4250-B63B-9D26F1F9B5CB}">
      <dgm:prSet phldrT="[Текст]"/>
      <dgm:spPr/>
      <dgm:t>
        <a:bodyPr/>
        <a:lstStyle/>
        <a:p>
          <a:r>
            <a:rPr lang="ru-RU" dirty="0" smtClean="0"/>
            <a:t>Школьные кружки</a:t>
          </a:r>
          <a:endParaRPr lang="ru-RU" dirty="0"/>
        </a:p>
      </dgm:t>
    </dgm:pt>
    <dgm:pt modelId="{7E9F66C5-2FC1-4FAF-A201-0DB5C47014B2}" type="parTrans" cxnId="{4781587A-149D-41E3-B992-9806A82325B3}">
      <dgm:prSet/>
      <dgm:spPr/>
      <dgm:t>
        <a:bodyPr/>
        <a:lstStyle/>
        <a:p>
          <a:endParaRPr lang="ru-RU"/>
        </a:p>
      </dgm:t>
    </dgm:pt>
    <dgm:pt modelId="{8267B6DB-8EA5-4BEF-A8A6-3AF29EFDFDFC}" type="sibTrans" cxnId="{4781587A-149D-41E3-B992-9806A82325B3}">
      <dgm:prSet/>
      <dgm:spPr/>
      <dgm:t>
        <a:bodyPr/>
        <a:lstStyle/>
        <a:p>
          <a:endParaRPr lang="ru-RU"/>
        </a:p>
      </dgm:t>
    </dgm:pt>
    <dgm:pt modelId="{A64D7B2D-327D-4EDC-BF77-6A091C3092D7}">
      <dgm:prSet phldrT="[Текст]"/>
      <dgm:spPr/>
      <dgm:t>
        <a:bodyPr/>
        <a:lstStyle/>
        <a:p>
          <a:r>
            <a:rPr lang="sah-RU" b="1" dirty="0" smtClean="0">
              <a:solidFill>
                <a:srgbClr val="002060"/>
              </a:solidFill>
            </a:rPr>
            <a:t>Кружок “Школьная телестудия”.</a:t>
          </a:r>
          <a:endParaRPr lang="ru-RU" b="1" dirty="0">
            <a:solidFill>
              <a:srgbClr val="002060"/>
            </a:solidFill>
          </a:endParaRPr>
        </a:p>
      </dgm:t>
    </dgm:pt>
    <dgm:pt modelId="{3C983D52-9F85-426B-A822-457FF951EB2C}" type="parTrans" cxnId="{1775633A-FBD1-419A-99C7-7CF72950FE8D}">
      <dgm:prSet/>
      <dgm:spPr/>
      <dgm:t>
        <a:bodyPr/>
        <a:lstStyle/>
        <a:p>
          <a:endParaRPr lang="ru-RU"/>
        </a:p>
      </dgm:t>
    </dgm:pt>
    <dgm:pt modelId="{D2C003F4-89BA-4950-89C6-618C653BFAC0}" type="sibTrans" cxnId="{1775633A-FBD1-419A-99C7-7CF72950FE8D}">
      <dgm:prSet/>
      <dgm:spPr/>
      <dgm:t>
        <a:bodyPr/>
        <a:lstStyle/>
        <a:p>
          <a:endParaRPr lang="ru-RU"/>
        </a:p>
      </dgm:t>
    </dgm:pt>
    <dgm:pt modelId="{A2BCB499-8265-4E7E-A32F-44F4CFF2C444}">
      <dgm:prSet phldrT="[Текст]"/>
      <dgm:spPr/>
      <dgm:t>
        <a:bodyPr/>
        <a:lstStyle/>
        <a:p>
          <a:r>
            <a:rPr lang="sah-RU" b="1" dirty="0" smtClean="0">
              <a:solidFill>
                <a:srgbClr val="002060"/>
              </a:solidFill>
            </a:rPr>
            <a:t>Кружок “Архитектура и дизайн”, кружок “Видеопроизводство”, кружок “Саха КВН”.</a:t>
          </a:r>
          <a:endParaRPr lang="ru-RU" b="1" dirty="0">
            <a:solidFill>
              <a:srgbClr val="002060"/>
            </a:solidFill>
          </a:endParaRPr>
        </a:p>
      </dgm:t>
    </dgm:pt>
    <dgm:pt modelId="{5CDAB1BA-0F38-4490-99E1-17BBA694B81B}" type="sibTrans" cxnId="{DFBBD33A-F99B-46DF-A958-85A60ECE1274}">
      <dgm:prSet/>
      <dgm:spPr/>
      <dgm:t>
        <a:bodyPr/>
        <a:lstStyle/>
        <a:p>
          <a:endParaRPr lang="ru-RU"/>
        </a:p>
      </dgm:t>
    </dgm:pt>
    <dgm:pt modelId="{26EFAD67-61D1-4482-8E30-48860240E5F5}" type="parTrans" cxnId="{DFBBD33A-F99B-46DF-A958-85A60ECE1274}">
      <dgm:prSet/>
      <dgm:spPr/>
      <dgm:t>
        <a:bodyPr/>
        <a:lstStyle/>
        <a:p>
          <a:endParaRPr lang="ru-RU"/>
        </a:p>
      </dgm:t>
    </dgm:pt>
    <dgm:pt modelId="{32547974-C1EB-4D6B-AD68-239A9F2FC152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Школьные секции</a:t>
          </a:r>
          <a:endParaRPr lang="ru-RU" b="1" dirty="0">
            <a:solidFill>
              <a:srgbClr val="002060"/>
            </a:solidFill>
          </a:endParaRPr>
        </a:p>
      </dgm:t>
    </dgm:pt>
    <dgm:pt modelId="{880511C0-5271-45B2-B7DE-448FC01F4AD9}" type="parTrans" cxnId="{D7FF24FD-BC88-4BD4-8B98-C2A8B0651EE3}">
      <dgm:prSet/>
      <dgm:spPr/>
      <dgm:t>
        <a:bodyPr/>
        <a:lstStyle/>
        <a:p>
          <a:endParaRPr lang="ru-RU"/>
        </a:p>
      </dgm:t>
    </dgm:pt>
    <dgm:pt modelId="{B4C95321-68E9-4B69-81D0-142B002132CB}" type="sibTrans" cxnId="{D7FF24FD-BC88-4BD4-8B98-C2A8B0651EE3}">
      <dgm:prSet/>
      <dgm:spPr/>
      <dgm:t>
        <a:bodyPr/>
        <a:lstStyle/>
        <a:p>
          <a:endParaRPr lang="ru-RU"/>
        </a:p>
      </dgm:t>
    </dgm:pt>
    <dgm:pt modelId="{5B3B19F0-2AF0-408D-9945-3580B91F897A}">
      <dgm:prSet phldrT="[Текст]"/>
      <dgm:spPr/>
      <dgm:t>
        <a:bodyPr/>
        <a:lstStyle/>
        <a:p>
          <a:r>
            <a:rPr lang="ru-RU" dirty="0" smtClean="0"/>
            <a:t>ДЮСШ</a:t>
          </a:r>
          <a:endParaRPr lang="ru-RU" dirty="0"/>
        </a:p>
      </dgm:t>
    </dgm:pt>
    <dgm:pt modelId="{EC8278A9-A358-4244-8F64-164426CCD6E8}" type="parTrans" cxnId="{981EE786-097E-44CA-9AEC-742A3B64C17C}">
      <dgm:prSet/>
      <dgm:spPr/>
      <dgm:t>
        <a:bodyPr/>
        <a:lstStyle/>
        <a:p>
          <a:endParaRPr lang="ru-RU"/>
        </a:p>
      </dgm:t>
    </dgm:pt>
    <dgm:pt modelId="{A5DCC525-F62C-4733-968A-CA08A3B07B4A}" type="sibTrans" cxnId="{981EE786-097E-44CA-9AEC-742A3B64C17C}">
      <dgm:prSet/>
      <dgm:spPr/>
      <dgm:t>
        <a:bodyPr/>
        <a:lstStyle/>
        <a:p>
          <a:endParaRPr lang="ru-RU"/>
        </a:p>
      </dgm:t>
    </dgm:pt>
    <dgm:pt modelId="{1DD1D43E-4DB0-4A83-B891-3E82FFCA63D6}">
      <dgm:prSet phldrT="[Текст]"/>
      <dgm:spPr/>
      <dgm:t>
        <a:bodyPr/>
        <a:lstStyle/>
        <a:p>
          <a:r>
            <a:rPr lang="sah-RU" b="1" dirty="0" smtClean="0">
              <a:solidFill>
                <a:srgbClr val="002060"/>
              </a:solidFill>
            </a:rPr>
            <a:t>Кружок “Юный краевед”.</a:t>
          </a:r>
          <a:endParaRPr lang="ru-RU" b="1" dirty="0">
            <a:solidFill>
              <a:srgbClr val="002060"/>
            </a:solidFill>
          </a:endParaRPr>
        </a:p>
      </dgm:t>
    </dgm:pt>
    <dgm:pt modelId="{0F78393D-A15A-4825-A034-7F99F610A593}" type="parTrans" cxnId="{05D2C819-8010-4F5A-968D-4D12D15FF0DF}">
      <dgm:prSet/>
      <dgm:spPr/>
      <dgm:t>
        <a:bodyPr/>
        <a:lstStyle/>
        <a:p>
          <a:endParaRPr lang="ru-RU"/>
        </a:p>
      </dgm:t>
    </dgm:pt>
    <dgm:pt modelId="{ED6D8336-4886-4C40-87C1-4C90B7F393D8}" type="sibTrans" cxnId="{05D2C819-8010-4F5A-968D-4D12D15FF0DF}">
      <dgm:prSet/>
      <dgm:spPr/>
      <dgm:t>
        <a:bodyPr/>
        <a:lstStyle/>
        <a:p>
          <a:endParaRPr lang="ru-RU"/>
        </a:p>
      </dgm:t>
    </dgm:pt>
    <dgm:pt modelId="{D5C851A6-5987-49F9-8635-49331AB8BF0C}">
      <dgm:prSet phldrT="[Текст]"/>
      <dgm:spPr/>
      <dgm:t>
        <a:bodyPr/>
        <a:lstStyle/>
        <a:p>
          <a:r>
            <a:rPr lang="sah-RU" b="1" dirty="0" smtClean="0">
              <a:solidFill>
                <a:srgbClr val="002060"/>
              </a:solidFill>
            </a:rPr>
            <a:t>Кружок “Творческая мастерская”.</a:t>
          </a:r>
          <a:endParaRPr lang="ru-RU" b="1" dirty="0">
            <a:solidFill>
              <a:srgbClr val="002060"/>
            </a:solidFill>
          </a:endParaRPr>
        </a:p>
      </dgm:t>
    </dgm:pt>
    <dgm:pt modelId="{E638B137-4381-4864-A245-E9AFF842FF2C}" type="parTrans" cxnId="{2E51086B-59E1-4709-9ABA-830A400B51EC}">
      <dgm:prSet/>
      <dgm:spPr/>
      <dgm:t>
        <a:bodyPr/>
        <a:lstStyle/>
        <a:p>
          <a:endParaRPr lang="ru-RU"/>
        </a:p>
      </dgm:t>
    </dgm:pt>
    <dgm:pt modelId="{8EDE3370-2A75-4A45-9EF4-BD0E964386C2}" type="sibTrans" cxnId="{2E51086B-59E1-4709-9ABA-830A400B51EC}">
      <dgm:prSet/>
      <dgm:spPr/>
      <dgm:t>
        <a:bodyPr/>
        <a:lstStyle/>
        <a:p>
          <a:endParaRPr lang="ru-RU"/>
        </a:p>
      </dgm:t>
    </dgm:pt>
    <dgm:pt modelId="{33C594D7-76E3-481A-9471-2449FB90F2CE}">
      <dgm:prSet/>
      <dgm:spPr/>
      <dgm:t>
        <a:bodyPr/>
        <a:lstStyle/>
        <a:p>
          <a:r>
            <a:rPr lang="sah-RU" b="1" dirty="0" smtClean="0">
              <a:solidFill>
                <a:srgbClr val="002060"/>
              </a:solidFill>
            </a:rPr>
            <a:t>Секция “Волейбол”.</a:t>
          </a:r>
          <a:endParaRPr lang="ru-RU" b="1" dirty="0">
            <a:solidFill>
              <a:srgbClr val="002060"/>
            </a:solidFill>
          </a:endParaRPr>
        </a:p>
      </dgm:t>
    </dgm:pt>
    <dgm:pt modelId="{E5407AD3-2959-493E-BD3A-CA4B4453A68C}" type="parTrans" cxnId="{9AC089FA-4EC4-47D5-8380-A985EA247183}">
      <dgm:prSet/>
      <dgm:spPr/>
      <dgm:t>
        <a:bodyPr/>
        <a:lstStyle/>
        <a:p>
          <a:endParaRPr lang="ru-RU"/>
        </a:p>
      </dgm:t>
    </dgm:pt>
    <dgm:pt modelId="{7B5E7CCC-E8A6-4962-85B2-C56E8E8BD429}" type="sibTrans" cxnId="{9AC089FA-4EC4-47D5-8380-A985EA247183}">
      <dgm:prSet/>
      <dgm:spPr/>
      <dgm:t>
        <a:bodyPr/>
        <a:lstStyle/>
        <a:p>
          <a:endParaRPr lang="ru-RU"/>
        </a:p>
      </dgm:t>
    </dgm:pt>
    <dgm:pt modelId="{37159FA5-26BB-4C28-A412-2CB6FDFB497D}">
      <dgm:prSet/>
      <dgm:spPr/>
      <dgm:t>
        <a:bodyPr/>
        <a:lstStyle/>
        <a:p>
          <a:r>
            <a:rPr lang="sah-RU" b="1" dirty="0" smtClean="0">
              <a:solidFill>
                <a:srgbClr val="002060"/>
              </a:solidFill>
            </a:rPr>
            <a:t>Секция “Мини-футбол”.</a:t>
          </a:r>
          <a:endParaRPr lang="ru-RU" b="1" dirty="0">
            <a:solidFill>
              <a:srgbClr val="002060"/>
            </a:solidFill>
          </a:endParaRPr>
        </a:p>
      </dgm:t>
    </dgm:pt>
    <dgm:pt modelId="{0F800240-0468-43A9-96B3-4DC09204E658}" type="parTrans" cxnId="{8E92DECE-3E83-459A-8C2D-4AFF8C2B85A1}">
      <dgm:prSet/>
      <dgm:spPr/>
      <dgm:t>
        <a:bodyPr/>
        <a:lstStyle/>
        <a:p>
          <a:endParaRPr lang="ru-RU"/>
        </a:p>
      </dgm:t>
    </dgm:pt>
    <dgm:pt modelId="{7204C4B4-DAA0-484E-BEC8-613F54424E81}" type="sibTrans" cxnId="{8E92DECE-3E83-459A-8C2D-4AFF8C2B85A1}">
      <dgm:prSet/>
      <dgm:spPr/>
      <dgm:t>
        <a:bodyPr/>
        <a:lstStyle/>
        <a:p>
          <a:endParaRPr lang="ru-RU"/>
        </a:p>
      </dgm:t>
    </dgm:pt>
    <dgm:pt modelId="{6247DA97-998A-464B-9A3F-4A6CBC9D6C78}">
      <dgm:prSet/>
      <dgm:spPr/>
      <dgm:t>
        <a:bodyPr/>
        <a:lstStyle/>
        <a:p>
          <a:r>
            <a:rPr lang="sah-RU" b="1" dirty="0" smtClean="0">
              <a:solidFill>
                <a:srgbClr val="002060"/>
              </a:solidFill>
            </a:rPr>
            <a:t>Секция “Легкая атлетика”.</a:t>
          </a:r>
          <a:endParaRPr lang="ru-RU" b="1" dirty="0">
            <a:solidFill>
              <a:srgbClr val="002060"/>
            </a:solidFill>
          </a:endParaRPr>
        </a:p>
      </dgm:t>
    </dgm:pt>
    <dgm:pt modelId="{03EF01D7-3401-4CD2-856A-14C69BBD0524}" type="parTrans" cxnId="{FE3C87CA-598B-45A8-81D6-F5539DA22942}">
      <dgm:prSet/>
      <dgm:spPr/>
      <dgm:t>
        <a:bodyPr/>
        <a:lstStyle/>
        <a:p>
          <a:endParaRPr lang="ru-RU"/>
        </a:p>
      </dgm:t>
    </dgm:pt>
    <dgm:pt modelId="{D7F7445A-DF5E-4281-8989-4B050ACCFB1B}" type="sibTrans" cxnId="{FE3C87CA-598B-45A8-81D6-F5539DA22942}">
      <dgm:prSet/>
      <dgm:spPr/>
      <dgm:t>
        <a:bodyPr/>
        <a:lstStyle/>
        <a:p>
          <a:endParaRPr lang="ru-RU"/>
        </a:p>
      </dgm:t>
    </dgm:pt>
    <dgm:pt modelId="{371DF69E-73E7-4096-AD3C-374FCE976C00}">
      <dgm:prSet/>
      <dgm:spPr/>
      <dgm:t>
        <a:bodyPr/>
        <a:lstStyle/>
        <a:p>
          <a:r>
            <a:rPr lang="sah-RU" b="1" dirty="0" smtClean="0">
              <a:solidFill>
                <a:srgbClr val="002060"/>
              </a:solidFill>
            </a:rPr>
            <a:t>Секция “Лыжные гонки”.</a:t>
          </a:r>
          <a:endParaRPr lang="ru-RU" b="1" dirty="0">
            <a:solidFill>
              <a:srgbClr val="002060"/>
            </a:solidFill>
          </a:endParaRPr>
        </a:p>
      </dgm:t>
    </dgm:pt>
    <dgm:pt modelId="{B8791965-DC25-47EC-A2AC-D935BA734AF5}" type="parTrans" cxnId="{A7538608-14A2-4883-8378-BB8A5D6C23CD}">
      <dgm:prSet/>
      <dgm:spPr/>
      <dgm:t>
        <a:bodyPr/>
        <a:lstStyle/>
        <a:p>
          <a:endParaRPr lang="ru-RU"/>
        </a:p>
      </dgm:t>
    </dgm:pt>
    <dgm:pt modelId="{884DCBEA-0649-4EF5-AF38-E52D70D81DA1}" type="sibTrans" cxnId="{A7538608-14A2-4883-8378-BB8A5D6C23CD}">
      <dgm:prSet/>
      <dgm:spPr/>
      <dgm:t>
        <a:bodyPr/>
        <a:lstStyle/>
        <a:p>
          <a:endParaRPr lang="ru-RU"/>
        </a:p>
      </dgm:t>
    </dgm:pt>
    <dgm:pt modelId="{878F0764-7CE0-4BA6-9DD9-17D6B1B798FD}">
      <dgm:prSet/>
      <dgm:spPr/>
      <dgm:t>
        <a:bodyPr/>
        <a:lstStyle/>
        <a:p>
          <a:r>
            <a:rPr lang="sah-RU" b="1" dirty="0" smtClean="0">
              <a:solidFill>
                <a:srgbClr val="002060"/>
              </a:solidFill>
            </a:rPr>
            <a:t>Секция “Вольная борьба”.</a:t>
          </a:r>
          <a:endParaRPr lang="ru-RU" b="1" dirty="0">
            <a:solidFill>
              <a:srgbClr val="002060"/>
            </a:solidFill>
          </a:endParaRPr>
        </a:p>
      </dgm:t>
    </dgm:pt>
    <dgm:pt modelId="{AA1B4FDE-5A25-4C96-B437-391AABB43836}" type="parTrans" cxnId="{8ACA7DE5-64C2-4A98-84F2-5DA7CDD6DDA0}">
      <dgm:prSet/>
      <dgm:spPr/>
      <dgm:t>
        <a:bodyPr/>
        <a:lstStyle/>
        <a:p>
          <a:endParaRPr lang="ru-RU"/>
        </a:p>
      </dgm:t>
    </dgm:pt>
    <dgm:pt modelId="{8CC6E351-3559-4EC3-BB99-F5C26117D3D3}" type="sibTrans" cxnId="{8ACA7DE5-64C2-4A98-84F2-5DA7CDD6DDA0}">
      <dgm:prSet/>
      <dgm:spPr/>
      <dgm:t>
        <a:bodyPr/>
        <a:lstStyle/>
        <a:p>
          <a:endParaRPr lang="ru-RU"/>
        </a:p>
      </dgm:t>
    </dgm:pt>
    <dgm:pt modelId="{020709C6-76A2-4559-828B-37648F319399}" type="pres">
      <dgm:prSet presAssocID="{37A8FC65-2EA1-4A63-B8EC-DEA4910168D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F2AF39-60E8-4DFE-A80C-42ECD904B1E2}" type="pres">
      <dgm:prSet presAssocID="{78E1DCE3-5978-4B76-A4E8-6751FE68DAEF}" presName="composite" presStyleCnt="0"/>
      <dgm:spPr/>
    </dgm:pt>
    <dgm:pt modelId="{B15ABA53-7892-4EA1-9AD4-51BEB55444A2}" type="pres">
      <dgm:prSet presAssocID="{78E1DCE3-5978-4B76-A4E8-6751FE68DAEF}" presName="parentText" presStyleLbl="alignNode1" presStyleIdx="0" presStyleCnt="5" custLinFactNeighborX="58" custLinFactNeighborY="-3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7B0B9-5026-4504-9368-0F87C7F78C2A}" type="pres">
      <dgm:prSet presAssocID="{78E1DCE3-5978-4B76-A4E8-6751FE68DAEF}" presName="descendantText" presStyleLbl="alignAcc1" presStyleIdx="0" presStyleCnt="5" custScaleY="100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AC48AF-8C8A-4A17-A36E-8CCB572F9E55}" type="pres">
      <dgm:prSet presAssocID="{63D52EBB-E1BA-4BFF-9CAC-570BA0260612}" presName="sp" presStyleCnt="0"/>
      <dgm:spPr/>
    </dgm:pt>
    <dgm:pt modelId="{FA9E30DD-14DF-4BD1-B48D-0808BD150050}" type="pres">
      <dgm:prSet presAssocID="{9A7FE090-1B23-4AFC-ACEA-2DE09CCFA67B}" presName="composite" presStyleCnt="0"/>
      <dgm:spPr/>
    </dgm:pt>
    <dgm:pt modelId="{C0814EA7-8D06-426F-9EF7-1BA77F49793E}" type="pres">
      <dgm:prSet presAssocID="{9A7FE090-1B23-4AFC-ACEA-2DE09CCFA67B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A6AE19-D462-4A7F-9537-0E71EA00C8D8}" type="pres">
      <dgm:prSet presAssocID="{9A7FE090-1B23-4AFC-ACEA-2DE09CCFA67B}" presName="descendantText" presStyleLbl="alignAcc1" presStyleIdx="1" presStyleCnt="5" custScaleY="123483" custLinFactNeighborX="-576" custLinFactNeighborY="-67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169388-980D-45F5-9751-0663B6A07205}" type="pres">
      <dgm:prSet presAssocID="{3E6B5BDC-7ECD-43F1-84FB-9A457DF36085}" presName="sp" presStyleCnt="0"/>
      <dgm:spPr/>
    </dgm:pt>
    <dgm:pt modelId="{ED55C21B-BAC8-481B-836C-70568525C668}" type="pres">
      <dgm:prSet presAssocID="{1877CDBE-3620-4250-B63B-9D26F1F9B5CB}" presName="composite" presStyleCnt="0"/>
      <dgm:spPr/>
    </dgm:pt>
    <dgm:pt modelId="{154FC1A9-4252-4DCF-987D-25AAF8545F82}" type="pres">
      <dgm:prSet presAssocID="{1877CDBE-3620-4250-B63B-9D26F1F9B5CB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68B469-DAC6-452E-B609-5E7CD40C16A3}" type="pres">
      <dgm:prSet presAssocID="{1877CDBE-3620-4250-B63B-9D26F1F9B5CB}" presName="descendantText" presStyleLbl="alignAcc1" presStyleIdx="2" presStyleCnt="5" custLinFactNeighborX="400" custLinFactNeighborY="-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2F573-968A-44FC-8174-11F2E6E7BDE0}" type="pres">
      <dgm:prSet presAssocID="{8267B6DB-8EA5-4BEF-A8A6-3AF29EFDFDFC}" presName="sp" presStyleCnt="0"/>
      <dgm:spPr/>
    </dgm:pt>
    <dgm:pt modelId="{CD362309-6171-4402-A4BD-90E7CDCF5575}" type="pres">
      <dgm:prSet presAssocID="{32547974-C1EB-4D6B-AD68-239A9F2FC152}" presName="composite" presStyleCnt="0"/>
      <dgm:spPr/>
    </dgm:pt>
    <dgm:pt modelId="{C4FBFE37-FBD9-4196-B1BA-99FA3FC12988}" type="pres">
      <dgm:prSet presAssocID="{32547974-C1EB-4D6B-AD68-239A9F2FC152}" presName="parentText" presStyleLbl="alignNode1" presStyleIdx="3" presStyleCnt="5" custLinFactNeighborX="-576" custLinFactNeighborY="-67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16555E-9C43-41C0-A2E3-690EB537B3BE}" type="pres">
      <dgm:prSet presAssocID="{32547974-C1EB-4D6B-AD68-239A9F2FC152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934A8-8C19-465A-AA83-01AB18065738}" type="pres">
      <dgm:prSet presAssocID="{B4C95321-68E9-4B69-81D0-142B002132CB}" presName="sp" presStyleCnt="0"/>
      <dgm:spPr/>
    </dgm:pt>
    <dgm:pt modelId="{62D8E446-13E5-46B6-94B2-49BC6AF4AAE3}" type="pres">
      <dgm:prSet presAssocID="{5B3B19F0-2AF0-408D-9945-3580B91F897A}" presName="composite" presStyleCnt="0"/>
      <dgm:spPr/>
    </dgm:pt>
    <dgm:pt modelId="{D01FC2B2-0796-4A87-B1F4-E04831E1366A}" type="pres">
      <dgm:prSet presAssocID="{5B3B19F0-2AF0-408D-9945-3580B91F897A}" presName="parentText" presStyleLbl="alignNode1" presStyleIdx="4" presStyleCnt="5" custLinFactNeighborX="-576" custLinFactNeighborY="-67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50ADD-E132-40E1-920F-E239EECC559A}" type="pres">
      <dgm:prSet presAssocID="{5B3B19F0-2AF0-408D-9945-3580B91F897A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131353-A28E-49F9-946F-0930D6E98945}" type="presOf" srcId="{1DD1D43E-4DB0-4A83-B891-3E82FFCA63D6}" destId="{8D68B469-DAC6-452E-B609-5E7CD40C16A3}" srcOrd="0" destOrd="1" presId="urn:microsoft.com/office/officeart/2005/8/layout/chevron2"/>
    <dgm:cxn modelId="{981EE786-097E-44CA-9AEC-742A3B64C17C}" srcId="{37A8FC65-2EA1-4A63-B8EC-DEA4910168D7}" destId="{5B3B19F0-2AF0-408D-9945-3580B91F897A}" srcOrd="4" destOrd="0" parTransId="{EC8278A9-A358-4244-8F64-164426CCD6E8}" sibTransId="{A5DCC525-F62C-4733-968A-CA08A3B07B4A}"/>
    <dgm:cxn modelId="{1824B60A-CA8E-4424-BF54-9467D0C24BBC}" srcId="{78E1DCE3-5978-4B76-A4E8-6751FE68DAEF}" destId="{6AEA670C-67BD-4E06-ABF4-13FCB28122E7}" srcOrd="0" destOrd="0" parTransId="{0430C217-5DAD-4FD5-80F0-3AE854BABD95}" sibTransId="{7F2BCBEA-95CA-466A-87A4-06D9276A9EE0}"/>
    <dgm:cxn modelId="{034FDD71-A833-4DA8-BE07-1FC5B319F4E1}" srcId="{37A8FC65-2EA1-4A63-B8EC-DEA4910168D7}" destId="{78E1DCE3-5978-4B76-A4E8-6751FE68DAEF}" srcOrd="0" destOrd="0" parTransId="{3F9BA206-9F08-4117-9EE9-9D89B7DDAA8F}" sibTransId="{63D52EBB-E1BA-4BFF-9CAC-570BA0260612}"/>
    <dgm:cxn modelId="{1D733E4F-20CE-4C58-8590-0796381DE912}" srcId="{37A8FC65-2EA1-4A63-B8EC-DEA4910168D7}" destId="{9A7FE090-1B23-4AFC-ACEA-2DE09CCFA67B}" srcOrd="1" destOrd="0" parTransId="{4C95A8B6-03F9-4FE3-8E56-9104ABD502EF}" sibTransId="{3E6B5BDC-7ECD-43F1-84FB-9A457DF36085}"/>
    <dgm:cxn modelId="{A7538608-14A2-4883-8378-BB8A5D6C23CD}" srcId="{5B3B19F0-2AF0-408D-9945-3580B91F897A}" destId="{371DF69E-73E7-4096-AD3C-374FCE976C00}" srcOrd="0" destOrd="0" parTransId="{B8791965-DC25-47EC-A2AC-D935BA734AF5}" sibTransId="{884DCBEA-0649-4EF5-AF38-E52D70D81DA1}"/>
    <dgm:cxn modelId="{01921C8F-C0F9-433E-98E3-6D2700A9F68D}" type="presOf" srcId="{D5C851A6-5987-49F9-8635-49331AB8BF0C}" destId="{8D68B469-DAC6-452E-B609-5E7CD40C16A3}" srcOrd="0" destOrd="2" presId="urn:microsoft.com/office/officeart/2005/8/layout/chevron2"/>
    <dgm:cxn modelId="{7D08C0E6-88A7-4C4B-8A32-B054E9FF1D33}" type="presOf" srcId="{37A8FC65-2EA1-4A63-B8EC-DEA4910168D7}" destId="{020709C6-76A2-4559-828B-37648F319399}" srcOrd="0" destOrd="0" presId="urn:microsoft.com/office/officeart/2005/8/layout/chevron2"/>
    <dgm:cxn modelId="{C34D8AAC-DFF1-4F04-BC5C-BB2512C458CB}" type="presOf" srcId="{78E1DCE3-5978-4B76-A4E8-6751FE68DAEF}" destId="{B15ABA53-7892-4EA1-9AD4-51BEB55444A2}" srcOrd="0" destOrd="0" presId="urn:microsoft.com/office/officeart/2005/8/layout/chevron2"/>
    <dgm:cxn modelId="{1775633A-FBD1-419A-99C7-7CF72950FE8D}" srcId="{1877CDBE-3620-4250-B63B-9D26F1F9B5CB}" destId="{A64D7B2D-327D-4EDC-BF77-6A091C3092D7}" srcOrd="0" destOrd="0" parTransId="{3C983D52-9F85-426B-A822-457FF951EB2C}" sibTransId="{D2C003F4-89BA-4950-89C6-618C653BFAC0}"/>
    <dgm:cxn modelId="{B640C8A2-D862-4DEE-BF21-3B1211F46D3E}" type="presOf" srcId="{9A7FE090-1B23-4AFC-ACEA-2DE09CCFA67B}" destId="{C0814EA7-8D06-426F-9EF7-1BA77F49793E}" srcOrd="0" destOrd="0" presId="urn:microsoft.com/office/officeart/2005/8/layout/chevron2"/>
    <dgm:cxn modelId="{33AAB885-9D5F-4C96-8B9B-A286BE7817ED}" type="presOf" srcId="{6247DA97-998A-464B-9A3F-4A6CBC9D6C78}" destId="{8016555E-9C43-41C0-A2E3-690EB537B3BE}" srcOrd="0" destOrd="2" presId="urn:microsoft.com/office/officeart/2005/8/layout/chevron2"/>
    <dgm:cxn modelId="{09134A82-B542-40B9-8686-2A88C3917DE1}" type="presOf" srcId="{5B3B19F0-2AF0-408D-9945-3580B91F897A}" destId="{D01FC2B2-0796-4A87-B1F4-E04831E1366A}" srcOrd="0" destOrd="0" presId="urn:microsoft.com/office/officeart/2005/8/layout/chevron2"/>
    <dgm:cxn modelId="{3C5C1F9A-0FEA-4451-AED0-E33A47B3F827}" type="presOf" srcId="{37159FA5-26BB-4C28-A412-2CB6FDFB497D}" destId="{8016555E-9C43-41C0-A2E3-690EB537B3BE}" srcOrd="0" destOrd="1" presId="urn:microsoft.com/office/officeart/2005/8/layout/chevron2"/>
    <dgm:cxn modelId="{7CC245FD-182D-4EB4-9C60-081681467D7E}" type="presOf" srcId="{878F0764-7CE0-4BA6-9DD9-17D6B1B798FD}" destId="{10350ADD-E132-40E1-920F-E239EECC559A}" srcOrd="0" destOrd="1" presId="urn:microsoft.com/office/officeart/2005/8/layout/chevron2"/>
    <dgm:cxn modelId="{DFBBD33A-F99B-46DF-A958-85A60ECE1274}" srcId="{9A7FE090-1B23-4AFC-ACEA-2DE09CCFA67B}" destId="{A2BCB499-8265-4E7E-A32F-44F4CFF2C444}" srcOrd="0" destOrd="0" parTransId="{26EFAD67-61D1-4482-8E30-48860240E5F5}" sibTransId="{5CDAB1BA-0F38-4490-99E1-17BBA694B81B}"/>
    <dgm:cxn modelId="{4781587A-149D-41E3-B992-9806A82325B3}" srcId="{37A8FC65-2EA1-4A63-B8EC-DEA4910168D7}" destId="{1877CDBE-3620-4250-B63B-9D26F1F9B5CB}" srcOrd="2" destOrd="0" parTransId="{7E9F66C5-2FC1-4FAF-A201-0DB5C47014B2}" sibTransId="{8267B6DB-8EA5-4BEF-A8A6-3AF29EFDFDFC}"/>
    <dgm:cxn modelId="{8ACA7DE5-64C2-4A98-84F2-5DA7CDD6DDA0}" srcId="{5B3B19F0-2AF0-408D-9945-3580B91F897A}" destId="{878F0764-7CE0-4BA6-9DD9-17D6B1B798FD}" srcOrd="1" destOrd="0" parTransId="{AA1B4FDE-5A25-4C96-B437-391AABB43836}" sibTransId="{8CC6E351-3559-4EC3-BB99-F5C26117D3D3}"/>
    <dgm:cxn modelId="{FE3C87CA-598B-45A8-81D6-F5539DA22942}" srcId="{32547974-C1EB-4D6B-AD68-239A9F2FC152}" destId="{6247DA97-998A-464B-9A3F-4A6CBC9D6C78}" srcOrd="2" destOrd="0" parTransId="{03EF01D7-3401-4CD2-856A-14C69BBD0524}" sibTransId="{D7F7445A-DF5E-4281-8989-4B050ACCFB1B}"/>
    <dgm:cxn modelId="{AA86BDFB-AF98-4FDC-B173-902210272D79}" type="presOf" srcId="{6AEA670C-67BD-4E06-ABF4-13FCB28122E7}" destId="{8367B0B9-5026-4504-9368-0F87C7F78C2A}" srcOrd="0" destOrd="0" presId="urn:microsoft.com/office/officeart/2005/8/layout/chevron2"/>
    <dgm:cxn modelId="{9AC089FA-4EC4-47D5-8380-A985EA247183}" srcId="{32547974-C1EB-4D6B-AD68-239A9F2FC152}" destId="{33C594D7-76E3-481A-9471-2449FB90F2CE}" srcOrd="0" destOrd="0" parTransId="{E5407AD3-2959-493E-BD3A-CA4B4453A68C}" sibTransId="{7B5E7CCC-E8A6-4962-85B2-C56E8E8BD429}"/>
    <dgm:cxn modelId="{B71F2942-616B-469F-BC74-03C3ABF8350C}" type="presOf" srcId="{33C594D7-76E3-481A-9471-2449FB90F2CE}" destId="{8016555E-9C43-41C0-A2E3-690EB537B3BE}" srcOrd="0" destOrd="0" presId="urn:microsoft.com/office/officeart/2005/8/layout/chevron2"/>
    <dgm:cxn modelId="{2411255E-DD98-431C-8EDA-E4B99DD738F5}" type="presOf" srcId="{1877CDBE-3620-4250-B63B-9D26F1F9B5CB}" destId="{154FC1A9-4252-4DCF-987D-25AAF8545F82}" srcOrd="0" destOrd="0" presId="urn:microsoft.com/office/officeart/2005/8/layout/chevron2"/>
    <dgm:cxn modelId="{AE3D53A8-1F61-4E6A-BD83-A5A28AEA6699}" type="presOf" srcId="{32547974-C1EB-4D6B-AD68-239A9F2FC152}" destId="{C4FBFE37-FBD9-4196-B1BA-99FA3FC12988}" srcOrd="0" destOrd="0" presId="urn:microsoft.com/office/officeart/2005/8/layout/chevron2"/>
    <dgm:cxn modelId="{F536C471-5969-405B-9E03-B70883DD89A1}" type="presOf" srcId="{371DF69E-73E7-4096-AD3C-374FCE976C00}" destId="{10350ADD-E132-40E1-920F-E239EECC559A}" srcOrd="0" destOrd="0" presId="urn:microsoft.com/office/officeart/2005/8/layout/chevron2"/>
    <dgm:cxn modelId="{8E92DECE-3E83-459A-8C2D-4AFF8C2B85A1}" srcId="{32547974-C1EB-4D6B-AD68-239A9F2FC152}" destId="{37159FA5-26BB-4C28-A412-2CB6FDFB497D}" srcOrd="1" destOrd="0" parTransId="{0F800240-0468-43A9-96B3-4DC09204E658}" sibTransId="{7204C4B4-DAA0-484E-BEC8-613F54424E81}"/>
    <dgm:cxn modelId="{D7FF24FD-BC88-4BD4-8B98-C2A8B0651EE3}" srcId="{37A8FC65-2EA1-4A63-B8EC-DEA4910168D7}" destId="{32547974-C1EB-4D6B-AD68-239A9F2FC152}" srcOrd="3" destOrd="0" parTransId="{880511C0-5271-45B2-B7DE-448FC01F4AD9}" sibTransId="{B4C95321-68E9-4B69-81D0-142B002132CB}"/>
    <dgm:cxn modelId="{37E30DE2-5D3A-42A4-9BE5-C4AC6759C018}" type="presOf" srcId="{A64D7B2D-327D-4EDC-BF77-6A091C3092D7}" destId="{8D68B469-DAC6-452E-B609-5E7CD40C16A3}" srcOrd="0" destOrd="0" presId="urn:microsoft.com/office/officeart/2005/8/layout/chevron2"/>
    <dgm:cxn modelId="{9C6590A3-4C23-4A54-B425-697903EA691A}" type="presOf" srcId="{A2BCB499-8265-4E7E-A32F-44F4CFF2C444}" destId="{50A6AE19-D462-4A7F-9537-0E71EA00C8D8}" srcOrd="0" destOrd="0" presId="urn:microsoft.com/office/officeart/2005/8/layout/chevron2"/>
    <dgm:cxn modelId="{05D2C819-8010-4F5A-968D-4D12D15FF0DF}" srcId="{1877CDBE-3620-4250-B63B-9D26F1F9B5CB}" destId="{1DD1D43E-4DB0-4A83-B891-3E82FFCA63D6}" srcOrd="1" destOrd="0" parTransId="{0F78393D-A15A-4825-A034-7F99F610A593}" sibTransId="{ED6D8336-4886-4C40-87C1-4C90B7F393D8}"/>
    <dgm:cxn modelId="{2E51086B-59E1-4709-9ABA-830A400B51EC}" srcId="{1877CDBE-3620-4250-B63B-9D26F1F9B5CB}" destId="{D5C851A6-5987-49F9-8635-49331AB8BF0C}" srcOrd="2" destOrd="0" parTransId="{E638B137-4381-4864-A245-E9AFF842FF2C}" sibTransId="{8EDE3370-2A75-4A45-9EF4-BD0E964386C2}"/>
    <dgm:cxn modelId="{F07AE26D-5A66-468A-B95E-AAD2260E7D32}" type="presParOf" srcId="{020709C6-76A2-4559-828B-37648F319399}" destId="{57F2AF39-60E8-4DFE-A80C-42ECD904B1E2}" srcOrd="0" destOrd="0" presId="urn:microsoft.com/office/officeart/2005/8/layout/chevron2"/>
    <dgm:cxn modelId="{DABE53C6-75FC-497D-88DE-14F307793D66}" type="presParOf" srcId="{57F2AF39-60E8-4DFE-A80C-42ECD904B1E2}" destId="{B15ABA53-7892-4EA1-9AD4-51BEB55444A2}" srcOrd="0" destOrd="0" presId="urn:microsoft.com/office/officeart/2005/8/layout/chevron2"/>
    <dgm:cxn modelId="{C4242F5D-F797-4164-8C5C-DB14EF50546D}" type="presParOf" srcId="{57F2AF39-60E8-4DFE-A80C-42ECD904B1E2}" destId="{8367B0B9-5026-4504-9368-0F87C7F78C2A}" srcOrd="1" destOrd="0" presId="urn:microsoft.com/office/officeart/2005/8/layout/chevron2"/>
    <dgm:cxn modelId="{81BFC976-FCA4-44E1-83E6-1A88BE255738}" type="presParOf" srcId="{020709C6-76A2-4559-828B-37648F319399}" destId="{5EAC48AF-8C8A-4A17-A36E-8CCB572F9E55}" srcOrd="1" destOrd="0" presId="urn:microsoft.com/office/officeart/2005/8/layout/chevron2"/>
    <dgm:cxn modelId="{3A88503B-C7F6-40B3-B666-B4F93C923643}" type="presParOf" srcId="{020709C6-76A2-4559-828B-37648F319399}" destId="{FA9E30DD-14DF-4BD1-B48D-0808BD150050}" srcOrd="2" destOrd="0" presId="urn:microsoft.com/office/officeart/2005/8/layout/chevron2"/>
    <dgm:cxn modelId="{31A2101A-0566-42B8-B5DC-F2A4514E9770}" type="presParOf" srcId="{FA9E30DD-14DF-4BD1-B48D-0808BD150050}" destId="{C0814EA7-8D06-426F-9EF7-1BA77F49793E}" srcOrd="0" destOrd="0" presId="urn:microsoft.com/office/officeart/2005/8/layout/chevron2"/>
    <dgm:cxn modelId="{5DC56178-5B05-44FB-BBF9-5DC526828C7E}" type="presParOf" srcId="{FA9E30DD-14DF-4BD1-B48D-0808BD150050}" destId="{50A6AE19-D462-4A7F-9537-0E71EA00C8D8}" srcOrd="1" destOrd="0" presId="urn:microsoft.com/office/officeart/2005/8/layout/chevron2"/>
    <dgm:cxn modelId="{6DE395FF-73B2-4B90-B15E-CD8E4AA656D3}" type="presParOf" srcId="{020709C6-76A2-4559-828B-37648F319399}" destId="{5C169388-980D-45F5-9751-0663B6A07205}" srcOrd="3" destOrd="0" presId="urn:microsoft.com/office/officeart/2005/8/layout/chevron2"/>
    <dgm:cxn modelId="{0C21A349-C2F1-4E24-8DC2-A7115E9E2F25}" type="presParOf" srcId="{020709C6-76A2-4559-828B-37648F319399}" destId="{ED55C21B-BAC8-481B-836C-70568525C668}" srcOrd="4" destOrd="0" presId="urn:microsoft.com/office/officeart/2005/8/layout/chevron2"/>
    <dgm:cxn modelId="{54D6327E-814C-4A7C-8808-FCC9BF29AC29}" type="presParOf" srcId="{ED55C21B-BAC8-481B-836C-70568525C668}" destId="{154FC1A9-4252-4DCF-987D-25AAF8545F82}" srcOrd="0" destOrd="0" presId="urn:microsoft.com/office/officeart/2005/8/layout/chevron2"/>
    <dgm:cxn modelId="{508D008C-48D8-44F4-8A84-068C8AF1E1CD}" type="presParOf" srcId="{ED55C21B-BAC8-481B-836C-70568525C668}" destId="{8D68B469-DAC6-452E-B609-5E7CD40C16A3}" srcOrd="1" destOrd="0" presId="urn:microsoft.com/office/officeart/2005/8/layout/chevron2"/>
    <dgm:cxn modelId="{6DD2C096-B9A2-450F-B5A3-4E862D0BAD77}" type="presParOf" srcId="{020709C6-76A2-4559-828B-37648F319399}" destId="{2E72F573-968A-44FC-8174-11F2E6E7BDE0}" srcOrd="5" destOrd="0" presId="urn:microsoft.com/office/officeart/2005/8/layout/chevron2"/>
    <dgm:cxn modelId="{08746A5C-48BB-4A13-94D9-56972525C013}" type="presParOf" srcId="{020709C6-76A2-4559-828B-37648F319399}" destId="{CD362309-6171-4402-A4BD-90E7CDCF5575}" srcOrd="6" destOrd="0" presId="urn:microsoft.com/office/officeart/2005/8/layout/chevron2"/>
    <dgm:cxn modelId="{5A5FC990-2EB4-4E66-BD4F-D9F85AF09115}" type="presParOf" srcId="{CD362309-6171-4402-A4BD-90E7CDCF5575}" destId="{C4FBFE37-FBD9-4196-B1BA-99FA3FC12988}" srcOrd="0" destOrd="0" presId="urn:microsoft.com/office/officeart/2005/8/layout/chevron2"/>
    <dgm:cxn modelId="{C1E71D4D-6B87-48FB-9C6E-D69C9C761828}" type="presParOf" srcId="{CD362309-6171-4402-A4BD-90E7CDCF5575}" destId="{8016555E-9C43-41C0-A2E3-690EB537B3BE}" srcOrd="1" destOrd="0" presId="urn:microsoft.com/office/officeart/2005/8/layout/chevron2"/>
    <dgm:cxn modelId="{F853FD99-3086-4A7E-A7B4-48DB91719128}" type="presParOf" srcId="{020709C6-76A2-4559-828B-37648F319399}" destId="{858934A8-8C19-465A-AA83-01AB18065738}" srcOrd="7" destOrd="0" presId="urn:microsoft.com/office/officeart/2005/8/layout/chevron2"/>
    <dgm:cxn modelId="{18BA9B86-E2FE-49B0-8851-AB6B223E4923}" type="presParOf" srcId="{020709C6-76A2-4559-828B-37648F319399}" destId="{62D8E446-13E5-46B6-94B2-49BC6AF4AAE3}" srcOrd="8" destOrd="0" presId="urn:microsoft.com/office/officeart/2005/8/layout/chevron2"/>
    <dgm:cxn modelId="{54A6EFF7-9000-4A73-A501-360866ED9DE7}" type="presParOf" srcId="{62D8E446-13E5-46B6-94B2-49BC6AF4AAE3}" destId="{D01FC2B2-0796-4A87-B1F4-E04831E1366A}" srcOrd="0" destOrd="0" presId="urn:microsoft.com/office/officeart/2005/8/layout/chevron2"/>
    <dgm:cxn modelId="{F4B96FBE-17AE-4DD3-B9C8-5F5518AEC5ED}" type="presParOf" srcId="{62D8E446-13E5-46B6-94B2-49BC6AF4AAE3}" destId="{10350ADD-E132-40E1-920F-E239EECC559A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471FFF-13BA-4515-A2DE-B3740C870D52}">
      <dsp:nvSpPr>
        <dsp:cNvPr id="0" name=""/>
        <dsp:cNvSpPr/>
      </dsp:nvSpPr>
      <dsp:spPr>
        <a:xfrm>
          <a:off x="4338761" y="2851308"/>
          <a:ext cx="4324462" cy="2693398"/>
        </a:xfrm>
        <a:prstGeom prst="roundRect">
          <a:avLst>
            <a:gd name="adj" fmla="val 10000"/>
          </a:avLst>
        </a:prstGeom>
        <a:solidFill>
          <a:srgbClr val="8FFFC2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Ш</a:t>
          </a:r>
          <a:endParaRPr lang="ru-RU" sz="800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Шахматы</a:t>
          </a:r>
          <a:endParaRPr lang="ru-RU" sz="1600" b="1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Шашки</a:t>
          </a:r>
          <a:endParaRPr lang="ru-RU" sz="1600" b="1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Подвижные игры</a:t>
          </a:r>
          <a:endParaRPr lang="ru-RU" sz="1600" b="1" kern="1200" dirty="0"/>
        </a:p>
      </dsp:txBody>
      <dsp:txXfrm>
        <a:off x="5695265" y="3583823"/>
        <a:ext cx="2908794" cy="1901719"/>
      </dsp:txXfrm>
    </dsp:sp>
    <dsp:sp modelId="{F074D475-E9C4-4C2D-807A-7CE8BCED0E17}">
      <dsp:nvSpPr>
        <dsp:cNvPr id="0" name=""/>
        <dsp:cNvSpPr/>
      </dsp:nvSpPr>
      <dsp:spPr>
        <a:xfrm>
          <a:off x="104559" y="2714652"/>
          <a:ext cx="4286716" cy="2846218"/>
        </a:xfrm>
        <a:prstGeom prst="roundRect">
          <a:avLst>
            <a:gd name="adj" fmla="val 10000"/>
          </a:avLst>
        </a:prstGeom>
        <a:solidFill>
          <a:srgbClr val="FFAFAF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Школьный калейдоскоп</a:t>
          </a:r>
          <a:endParaRPr lang="ru-RU" sz="1600" b="1" kern="1200" dirty="0"/>
        </a:p>
      </dsp:txBody>
      <dsp:txXfrm>
        <a:off x="167081" y="3488728"/>
        <a:ext cx="2875657" cy="2009619"/>
      </dsp:txXfrm>
    </dsp:sp>
    <dsp:sp modelId="{FA537D0C-ED13-443D-B745-C75DE7E82BD4}">
      <dsp:nvSpPr>
        <dsp:cNvPr id="0" name=""/>
        <dsp:cNvSpPr/>
      </dsp:nvSpPr>
      <dsp:spPr>
        <a:xfrm>
          <a:off x="4357717" y="71440"/>
          <a:ext cx="4303591" cy="2745267"/>
        </a:xfrm>
        <a:prstGeom prst="roundRect">
          <a:avLst>
            <a:gd name="adj" fmla="val 10000"/>
          </a:avLst>
        </a:prstGeom>
        <a:solidFill>
          <a:srgbClr val="89B0FF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Ритмика</a:t>
          </a:r>
          <a:endParaRPr lang="ru-RU" sz="1600" b="1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Музыка вокруг нас</a:t>
          </a:r>
          <a:endParaRPr lang="ru-RU" sz="1600" b="1" kern="1200" dirty="0"/>
        </a:p>
        <a:p>
          <a:pPr marL="171450" lvl="1" indent="-171450" algn="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Кукольный  театр</a:t>
          </a:r>
          <a:endParaRPr lang="ru-RU" sz="1600" b="1" kern="1200" dirty="0"/>
        </a:p>
      </dsp:txBody>
      <dsp:txXfrm>
        <a:off x="5709100" y="131745"/>
        <a:ext cx="2891903" cy="1938340"/>
      </dsp:txXfrm>
    </dsp:sp>
    <dsp:sp modelId="{9A871E3A-2466-4360-9C4C-2E20032C337A}">
      <dsp:nvSpPr>
        <dsp:cNvPr id="0" name=""/>
        <dsp:cNvSpPr/>
      </dsp:nvSpPr>
      <dsp:spPr>
        <a:xfrm>
          <a:off x="90654" y="71431"/>
          <a:ext cx="4229486" cy="2675707"/>
        </a:xfrm>
        <a:prstGeom prst="roundRect">
          <a:avLst>
            <a:gd name="adj" fmla="val 10000"/>
          </a:avLst>
        </a:prstGeom>
        <a:solidFill>
          <a:srgbClr val="CBA9E5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Часы ВУД, проектная деятельность</a:t>
          </a:r>
          <a:endParaRPr lang="ru-RU" sz="1400" b="1" kern="1200" dirty="0"/>
        </a:p>
      </dsp:txBody>
      <dsp:txXfrm>
        <a:off x="149431" y="130208"/>
        <a:ext cx="2843086" cy="1889226"/>
      </dsp:txXfrm>
    </dsp:sp>
    <dsp:sp modelId="{150B9618-A744-4A51-A1C2-9014C5130AEB}">
      <dsp:nvSpPr>
        <dsp:cNvPr id="0" name=""/>
        <dsp:cNvSpPr/>
      </dsp:nvSpPr>
      <dsp:spPr>
        <a:xfrm>
          <a:off x="1407052" y="507220"/>
          <a:ext cx="2901956" cy="2364829"/>
        </a:xfrm>
        <a:prstGeom prst="pieWedge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Обще интеллектуальное направление</a:t>
          </a:r>
          <a:endParaRPr lang="ru-RU" sz="1800" b="1" kern="1200" dirty="0"/>
        </a:p>
      </dsp:txBody>
      <dsp:txXfrm>
        <a:off x="2257015" y="1199862"/>
        <a:ext cx="2051993" cy="1672187"/>
      </dsp:txXfrm>
    </dsp:sp>
    <dsp:sp modelId="{3C44213D-ADBC-4F5C-9814-B64F993037A8}">
      <dsp:nvSpPr>
        <dsp:cNvPr id="0" name=""/>
        <dsp:cNvSpPr/>
      </dsp:nvSpPr>
      <dsp:spPr>
        <a:xfrm rot="5400000">
          <a:off x="4642744" y="143609"/>
          <a:ext cx="2332376" cy="3045294"/>
        </a:xfrm>
        <a:prstGeom prst="pieWedge">
          <a:avLst/>
        </a:prstGeom>
        <a:solidFill>
          <a:srgbClr val="00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Общекультурное направление</a:t>
          </a:r>
          <a:endParaRPr lang="ru-RU" sz="1800" b="1" kern="1200" dirty="0"/>
        </a:p>
      </dsp:txBody>
      <dsp:txXfrm rot="-5400000">
        <a:off x="4286286" y="1183205"/>
        <a:ext cx="2153348" cy="1649239"/>
      </dsp:txXfrm>
    </dsp:sp>
    <dsp:sp modelId="{809D2868-DA39-4C8D-AEA5-173241D52DA7}">
      <dsp:nvSpPr>
        <dsp:cNvPr id="0" name=""/>
        <dsp:cNvSpPr/>
      </dsp:nvSpPr>
      <dsp:spPr>
        <a:xfrm rot="10800000">
          <a:off x="4286273" y="2857525"/>
          <a:ext cx="2935017" cy="2371251"/>
        </a:xfrm>
        <a:prstGeom prst="pieWedg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Спортивно-оздоровительное направление</a:t>
          </a:r>
          <a:endParaRPr lang="ru-RU" sz="1800" b="1" kern="1200" dirty="0"/>
        </a:p>
      </dsp:txBody>
      <dsp:txXfrm rot="10800000">
        <a:off x="4286273" y="2857525"/>
        <a:ext cx="2075370" cy="1676728"/>
      </dsp:txXfrm>
    </dsp:sp>
    <dsp:sp modelId="{D7BDABD4-116D-401C-B9CF-9E2FE58C4A47}">
      <dsp:nvSpPr>
        <dsp:cNvPr id="0" name=""/>
        <dsp:cNvSpPr/>
      </dsp:nvSpPr>
      <dsp:spPr>
        <a:xfrm rot="16200000">
          <a:off x="1643917" y="2570922"/>
          <a:ext cx="2382588" cy="2955793"/>
        </a:xfrm>
        <a:prstGeom prst="pieWedg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Социальное направление</a:t>
          </a:r>
          <a:endParaRPr lang="ru-RU" sz="1800" b="1" kern="1200" dirty="0"/>
        </a:p>
      </dsp:txBody>
      <dsp:txXfrm rot="5400000">
        <a:off x="2223047" y="2857524"/>
        <a:ext cx="2090061" cy="1684744"/>
      </dsp:txXfrm>
    </dsp:sp>
    <dsp:sp modelId="{FA773A5F-836A-4E73-99EA-FEEDF31FF986}">
      <dsp:nvSpPr>
        <dsp:cNvPr id="0" name=""/>
        <dsp:cNvSpPr/>
      </dsp:nvSpPr>
      <dsp:spPr>
        <a:xfrm flipV="1">
          <a:off x="4215275" y="2647605"/>
          <a:ext cx="213446" cy="6747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F46B42-614C-46CC-8E16-8EC2E7B3EF27}">
      <dsp:nvSpPr>
        <dsp:cNvPr id="0" name=""/>
        <dsp:cNvSpPr/>
      </dsp:nvSpPr>
      <dsp:spPr>
        <a:xfrm rot="10800000" flipH="1">
          <a:off x="4072980" y="2359339"/>
          <a:ext cx="71143" cy="352061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5ABA53-7892-4EA1-9AD4-51BEB55444A2}">
      <dsp:nvSpPr>
        <dsp:cNvPr id="0" name=""/>
        <dsp:cNvSpPr/>
      </dsp:nvSpPr>
      <dsp:spPr>
        <a:xfrm rot="5400000">
          <a:off x="-177496" y="179985"/>
          <a:ext cx="1186519" cy="83056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1100" b="1" kern="1200" dirty="0" smtClean="0">
              <a:solidFill>
                <a:srgbClr val="FF0000"/>
              </a:solidFill>
            </a:rPr>
            <a:t>ЦДОД </a:t>
          </a:r>
          <a:r>
            <a:rPr lang="ru-RU" sz="1100" b="1" kern="1200" dirty="0" smtClean="0">
              <a:solidFill>
                <a:srgbClr val="FF0000"/>
              </a:solidFill>
            </a:rPr>
            <a:t>«КЭРЭЛИ»</a:t>
          </a:r>
          <a:endParaRPr lang="ru-RU" sz="1100" b="1" kern="1200" dirty="0">
            <a:solidFill>
              <a:srgbClr val="FF0000"/>
            </a:solidFill>
          </a:endParaRPr>
        </a:p>
      </dsp:txBody>
      <dsp:txXfrm rot="-5400000">
        <a:off x="483" y="417289"/>
        <a:ext cx="830563" cy="355956"/>
      </dsp:txXfrm>
    </dsp:sp>
    <dsp:sp modelId="{8367B0B9-5026-4504-9368-0F87C7F78C2A}">
      <dsp:nvSpPr>
        <dsp:cNvPr id="0" name=""/>
        <dsp:cNvSpPr/>
      </dsp:nvSpPr>
      <dsp:spPr>
        <a:xfrm rot="5400000">
          <a:off x="4314325" y="-3481315"/>
          <a:ext cx="771237" cy="77387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002060"/>
              </a:solidFill>
            </a:rPr>
            <a:t>Танцевальный кружок «</a:t>
          </a:r>
          <a:r>
            <a:rPr lang="ru-RU" sz="1400" b="1" kern="1200" dirty="0" err="1" smtClean="0">
              <a:solidFill>
                <a:srgbClr val="002060"/>
              </a:solidFill>
            </a:rPr>
            <a:t>Айыллаана</a:t>
          </a:r>
          <a:r>
            <a:rPr lang="ru-RU" sz="1400" b="1" kern="1200" dirty="0" smtClean="0">
              <a:solidFill>
                <a:srgbClr val="002060"/>
              </a:solidFill>
            </a:rPr>
            <a:t>», кружок «Арт-Ажур», кружок «Арт-керамика», театральный кружок «Образ», кружок «» Спортивно бальные танцы, кружок «Журналистика», кружок «</a:t>
          </a:r>
          <a:r>
            <a:rPr lang="ru-RU" sz="1400" b="1" kern="1200" dirty="0" err="1" smtClean="0">
              <a:solidFill>
                <a:srgbClr val="002060"/>
              </a:solidFill>
            </a:rPr>
            <a:t>Дьеьегей</a:t>
          </a:r>
          <a:r>
            <a:rPr lang="ru-RU" sz="1400" b="1" kern="1200" dirty="0" smtClean="0">
              <a:solidFill>
                <a:srgbClr val="002060"/>
              </a:solidFill>
            </a:rPr>
            <a:t> о5ото».</a:t>
          </a:r>
          <a:endParaRPr lang="ru-RU" sz="1400" b="1" kern="1200" dirty="0">
            <a:solidFill>
              <a:srgbClr val="002060"/>
            </a:solidFill>
          </a:endParaRPr>
        </a:p>
      </dsp:txBody>
      <dsp:txXfrm rot="-5400000">
        <a:off x="830564" y="40095"/>
        <a:ext cx="7701112" cy="695939"/>
      </dsp:txXfrm>
    </dsp:sp>
    <dsp:sp modelId="{C0814EA7-8D06-426F-9EF7-1BA77F49793E}">
      <dsp:nvSpPr>
        <dsp:cNvPr id="0" name=""/>
        <dsp:cNvSpPr/>
      </dsp:nvSpPr>
      <dsp:spPr>
        <a:xfrm rot="5400000">
          <a:off x="-177977" y="1250809"/>
          <a:ext cx="1186519" cy="830563"/>
        </a:xfrm>
        <a:prstGeom prst="chevron">
          <a:avLst/>
        </a:prstGeom>
        <a:solidFill>
          <a:schemeClr val="accent4">
            <a:hueOff val="-802584"/>
            <a:satOff val="9922"/>
            <a:lumOff val="-3235"/>
            <a:alphaOff val="0"/>
          </a:schemeClr>
        </a:solidFill>
        <a:ln w="25400" cap="flat" cmpd="sng" algn="ctr">
          <a:solidFill>
            <a:schemeClr val="accent4">
              <a:hueOff val="-802584"/>
              <a:satOff val="9922"/>
              <a:lumOff val="-32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err="1" smtClean="0">
              <a:solidFill>
                <a:srgbClr val="002060"/>
              </a:solidFill>
            </a:rPr>
            <a:t>Техтюрский</a:t>
          </a:r>
          <a:r>
            <a:rPr lang="ru-RU" sz="1100" b="1" kern="1200" dirty="0" smtClean="0">
              <a:solidFill>
                <a:srgbClr val="002060"/>
              </a:solidFill>
            </a:rPr>
            <a:t> ЦДОД</a:t>
          </a:r>
          <a:endParaRPr lang="ru-RU" sz="1100" b="1" kern="1200" dirty="0">
            <a:solidFill>
              <a:srgbClr val="002060"/>
            </a:solidFill>
          </a:endParaRPr>
        </a:p>
      </dsp:txBody>
      <dsp:txXfrm rot="-5400000">
        <a:off x="2" y="1488113"/>
        <a:ext cx="830563" cy="355956"/>
      </dsp:txXfrm>
    </dsp:sp>
    <dsp:sp modelId="{50A6AE19-D462-4A7F-9537-0E71EA00C8D8}">
      <dsp:nvSpPr>
        <dsp:cNvPr id="0" name=""/>
        <dsp:cNvSpPr/>
      </dsp:nvSpPr>
      <dsp:spPr>
        <a:xfrm rot="5400000">
          <a:off x="4269750" y="-2463073"/>
          <a:ext cx="771237" cy="77387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802584"/>
              <a:satOff val="9922"/>
              <a:lumOff val="-32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ah-RU" sz="1400" b="1" kern="1200" dirty="0" smtClean="0">
              <a:solidFill>
                <a:srgbClr val="002060"/>
              </a:solidFill>
            </a:rPr>
            <a:t>Кружок “Архитектура и дизайн”, кружок “Видеопроизводство”, кружок “Саха КВН”.</a:t>
          </a:r>
          <a:endParaRPr lang="ru-RU" sz="1400" b="1" kern="1200" dirty="0">
            <a:solidFill>
              <a:srgbClr val="002060"/>
            </a:solidFill>
          </a:endParaRPr>
        </a:p>
      </dsp:txBody>
      <dsp:txXfrm rot="-5400000">
        <a:off x="785989" y="1058337"/>
        <a:ext cx="7701112" cy="695939"/>
      </dsp:txXfrm>
    </dsp:sp>
    <dsp:sp modelId="{154FC1A9-4252-4DCF-987D-25AAF8545F82}">
      <dsp:nvSpPr>
        <dsp:cNvPr id="0" name=""/>
        <dsp:cNvSpPr/>
      </dsp:nvSpPr>
      <dsp:spPr>
        <a:xfrm rot="5400000">
          <a:off x="-177977" y="2321195"/>
          <a:ext cx="1186519" cy="830563"/>
        </a:xfrm>
        <a:prstGeom prst="chevron">
          <a:avLst/>
        </a:prstGeom>
        <a:solidFill>
          <a:schemeClr val="accent4">
            <a:hueOff val="-1605168"/>
            <a:satOff val="19845"/>
            <a:lumOff val="-6470"/>
            <a:alphaOff val="0"/>
          </a:schemeClr>
        </a:solidFill>
        <a:ln w="25400" cap="flat" cmpd="sng" algn="ctr">
          <a:solidFill>
            <a:schemeClr val="accent4">
              <a:hueOff val="-1605168"/>
              <a:satOff val="19845"/>
              <a:lumOff val="-64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Школьные кружки</a:t>
          </a:r>
          <a:endParaRPr lang="ru-RU" sz="1100" kern="1200" dirty="0"/>
        </a:p>
      </dsp:txBody>
      <dsp:txXfrm rot="-5400000">
        <a:off x="2" y="2558499"/>
        <a:ext cx="830563" cy="355956"/>
      </dsp:txXfrm>
    </dsp:sp>
    <dsp:sp modelId="{8D68B469-DAC6-452E-B609-5E7CD40C16A3}">
      <dsp:nvSpPr>
        <dsp:cNvPr id="0" name=""/>
        <dsp:cNvSpPr/>
      </dsp:nvSpPr>
      <dsp:spPr>
        <a:xfrm rot="5400000">
          <a:off x="4314325" y="-1344315"/>
          <a:ext cx="771237" cy="77387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605168"/>
              <a:satOff val="19845"/>
              <a:lumOff val="-64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ah-RU" sz="1400" b="1" kern="1200" dirty="0" smtClean="0">
              <a:solidFill>
                <a:srgbClr val="002060"/>
              </a:solidFill>
            </a:rPr>
            <a:t>Кружок “Школьная телестудия”.</a:t>
          </a:r>
          <a:endParaRPr lang="ru-RU" sz="1400" b="1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ah-RU" sz="1400" b="1" kern="1200" dirty="0" smtClean="0">
              <a:solidFill>
                <a:srgbClr val="002060"/>
              </a:solidFill>
            </a:rPr>
            <a:t>Кружок “Юный краевед”.</a:t>
          </a:r>
          <a:endParaRPr lang="ru-RU" sz="1400" b="1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ah-RU" sz="1400" b="1" kern="1200" dirty="0" smtClean="0">
              <a:solidFill>
                <a:srgbClr val="002060"/>
              </a:solidFill>
            </a:rPr>
            <a:t>Кружок “Творческая мастерская”.</a:t>
          </a:r>
          <a:endParaRPr lang="ru-RU" sz="1400" b="1" kern="1200" dirty="0">
            <a:solidFill>
              <a:srgbClr val="002060"/>
            </a:solidFill>
          </a:endParaRPr>
        </a:p>
      </dsp:txBody>
      <dsp:txXfrm rot="-5400000">
        <a:off x="830564" y="2177095"/>
        <a:ext cx="7701112" cy="695939"/>
      </dsp:txXfrm>
    </dsp:sp>
    <dsp:sp modelId="{C4FBFE37-FBD9-4196-B1BA-99FA3FC12988}">
      <dsp:nvSpPr>
        <dsp:cNvPr id="0" name=""/>
        <dsp:cNvSpPr/>
      </dsp:nvSpPr>
      <dsp:spPr>
        <a:xfrm rot="5400000">
          <a:off x="-177977" y="3311360"/>
          <a:ext cx="1186519" cy="830563"/>
        </a:xfrm>
        <a:prstGeom prst="chevron">
          <a:avLst/>
        </a:prstGeom>
        <a:solidFill>
          <a:schemeClr val="accent4">
            <a:hueOff val="-2407752"/>
            <a:satOff val="29768"/>
            <a:lumOff val="-9704"/>
            <a:alphaOff val="0"/>
          </a:schemeClr>
        </a:solidFill>
        <a:ln w="25400" cap="flat" cmpd="sng" algn="ctr">
          <a:solidFill>
            <a:schemeClr val="accent4">
              <a:hueOff val="-2407752"/>
              <a:satOff val="29768"/>
              <a:lumOff val="-97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002060"/>
              </a:solidFill>
            </a:rPr>
            <a:t>Школьные секции</a:t>
          </a:r>
          <a:endParaRPr lang="ru-RU" sz="1100" b="1" kern="1200" dirty="0">
            <a:solidFill>
              <a:srgbClr val="002060"/>
            </a:solidFill>
          </a:endParaRPr>
        </a:p>
      </dsp:txBody>
      <dsp:txXfrm rot="-5400000">
        <a:off x="2" y="3548664"/>
        <a:ext cx="830563" cy="355956"/>
      </dsp:txXfrm>
    </dsp:sp>
    <dsp:sp modelId="{8016555E-9C43-41C0-A2E3-690EB537B3BE}">
      <dsp:nvSpPr>
        <dsp:cNvPr id="0" name=""/>
        <dsp:cNvSpPr/>
      </dsp:nvSpPr>
      <dsp:spPr>
        <a:xfrm rot="5400000">
          <a:off x="4314325" y="-270158"/>
          <a:ext cx="771237" cy="77387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407752"/>
              <a:satOff val="29768"/>
              <a:lumOff val="-97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ah-RU" sz="1400" b="1" kern="1200" dirty="0" smtClean="0">
              <a:solidFill>
                <a:srgbClr val="002060"/>
              </a:solidFill>
            </a:rPr>
            <a:t>Секция “Волейбол”.</a:t>
          </a:r>
          <a:endParaRPr lang="ru-RU" sz="1400" b="1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ah-RU" sz="1400" b="1" kern="1200" dirty="0" smtClean="0">
              <a:solidFill>
                <a:srgbClr val="002060"/>
              </a:solidFill>
            </a:rPr>
            <a:t>Секция “Мини-футбол”.</a:t>
          </a:r>
          <a:endParaRPr lang="ru-RU" sz="1400" b="1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ah-RU" sz="1400" b="1" kern="1200" dirty="0" smtClean="0">
              <a:solidFill>
                <a:srgbClr val="002060"/>
              </a:solidFill>
            </a:rPr>
            <a:t>Секция “Легкая атлетика”.</a:t>
          </a:r>
          <a:endParaRPr lang="ru-RU" sz="1400" b="1" kern="1200" dirty="0">
            <a:solidFill>
              <a:srgbClr val="002060"/>
            </a:solidFill>
          </a:endParaRPr>
        </a:p>
      </dsp:txBody>
      <dsp:txXfrm rot="-5400000">
        <a:off x="830564" y="3251252"/>
        <a:ext cx="7701112" cy="695939"/>
      </dsp:txXfrm>
    </dsp:sp>
    <dsp:sp modelId="{D01FC2B2-0796-4A87-B1F4-E04831E1366A}">
      <dsp:nvSpPr>
        <dsp:cNvPr id="0" name=""/>
        <dsp:cNvSpPr/>
      </dsp:nvSpPr>
      <dsp:spPr>
        <a:xfrm rot="5400000">
          <a:off x="-177977" y="4381746"/>
          <a:ext cx="1186519" cy="830563"/>
        </a:xfrm>
        <a:prstGeom prst="chevron">
          <a:avLst/>
        </a:prstGeom>
        <a:solidFill>
          <a:schemeClr val="accent4">
            <a:hueOff val="-3210336"/>
            <a:satOff val="39690"/>
            <a:lumOff val="-12939"/>
            <a:alphaOff val="0"/>
          </a:schemeClr>
        </a:solidFill>
        <a:ln w="25400" cap="flat" cmpd="sng" algn="ctr">
          <a:solidFill>
            <a:schemeClr val="accent4">
              <a:hueOff val="-3210336"/>
              <a:satOff val="39690"/>
              <a:lumOff val="-129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ДЮСШ</a:t>
          </a:r>
          <a:endParaRPr lang="ru-RU" sz="1100" kern="1200" dirty="0"/>
        </a:p>
      </dsp:txBody>
      <dsp:txXfrm rot="-5400000">
        <a:off x="2" y="4619050"/>
        <a:ext cx="830563" cy="355956"/>
      </dsp:txXfrm>
    </dsp:sp>
    <dsp:sp modelId="{10350ADD-E132-40E1-920F-E239EECC559A}">
      <dsp:nvSpPr>
        <dsp:cNvPr id="0" name=""/>
        <dsp:cNvSpPr/>
      </dsp:nvSpPr>
      <dsp:spPr>
        <a:xfrm rot="5400000">
          <a:off x="4314325" y="800227"/>
          <a:ext cx="771237" cy="77387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3210336"/>
              <a:satOff val="39690"/>
              <a:lumOff val="-129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ah-RU" sz="1400" b="1" kern="1200" dirty="0" smtClean="0">
              <a:solidFill>
                <a:srgbClr val="002060"/>
              </a:solidFill>
            </a:rPr>
            <a:t>Секция “Лыжные гонки”.</a:t>
          </a:r>
          <a:endParaRPr lang="ru-RU" sz="1400" b="1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ah-RU" sz="1400" b="1" kern="1200" dirty="0" smtClean="0">
              <a:solidFill>
                <a:srgbClr val="002060"/>
              </a:solidFill>
            </a:rPr>
            <a:t>Секция “Вольная борьба”.</a:t>
          </a:r>
          <a:endParaRPr lang="ru-RU" sz="1400" b="1" kern="1200" dirty="0">
            <a:solidFill>
              <a:srgbClr val="002060"/>
            </a:solidFill>
          </a:endParaRPr>
        </a:p>
      </dsp:txBody>
      <dsp:txXfrm rot="-5400000">
        <a:off x="830564" y="4321638"/>
        <a:ext cx="7701112" cy="6959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0A802-74A2-4F69-AF29-98E557C465DB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ABC3B-3F90-4DFC-B30C-0001319C02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7671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570A2B0-2A11-4021-8F9F-CE02AF4627AB}" type="slidenum">
              <a:rPr lang="ru-RU" altLang="ru-RU" smtClean="0"/>
              <a:pPr eaLnBrk="1" hangingPunct="1"/>
              <a:t>19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5.xml"/><Relationship Id="rId5" Type="http://schemas.openxmlformats.org/officeDocument/2006/relationships/slide" Target="slide20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6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5.jpeg"/><Relationship Id="rId14" Type="http://schemas.microsoft.com/office/2007/relationships/diagramDrawing" Target="../diagrams/drawing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643050"/>
            <a:ext cx="8215370" cy="785818"/>
          </a:xfrm>
        </p:spPr>
        <p:txBody>
          <a:bodyPr>
            <a:normAutofit fontScale="90000"/>
          </a:bodyPr>
          <a:lstStyle/>
          <a:p>
            <a:pPr marL="447675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Что изменится в работе школы в 2021/22 учебном году</a:t>
            </a:r>
            <a:endParaRPr lang="ru-RU" sz="40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928662" y="357166"/>
            <a:ext cx="8001056" cy="6286544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57224" y="2571744"/>
            <a:ext cx="7772400" cy="428628"/>
          </a:xfrm>
          <a:prstGeom prst="rect">
            <a:avLst/>
          </a:prstGeom>
        </p:spPr>
        <p:txBody>
          <a:bodyPr anchor="b">
            <a:normAutofit fontScale="60000" lnSpcReduction="20000"/>
          </a:bodyPr>
          <a:lstStyle/>
          <a:p>
            <a:pPr marL="447675" lvl="0">
              <a:spcBef>
                <a:spcPct val="0"/>
              </a:spcBef>
            </a:pPr>
            <a:r>
              <a:rPr lang="ru-RU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Воспитательная деятельность 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596" y="2857496"/>
            <a:ext cx="8001056" cy="1000132"/>
          </a:xfrm>
          <a:prstGeom prst="rect">
            <a:avLst/>
          </a:prstGeom>
        </p:spPr>
        <p:txBody>
          <a:bodyPr anchor="b">
            <a:normAutofit fontScale="30000" lnSpcReduction="20000"/>
          </a:bodyPr>
          <a:lstStyle/>
          <a:p>
            <a:pPr marL="447675" lvl="0">
              <a:spcBef>
                <a:spcPct val="0"/>
              </a:spcBef>
            </a:pPr>
            <a:r>
              <a:rPr kumimoji="0" lang="ru-RU" sz="4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6400" noProof="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Р</a:t>
            </a:r>
            <a:r>
              <a:rPr lang="ru-RU" sz="6400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еализация</a:t>
            </a:r>
            <a:r>
              <a:rPr lang="ru-RU" sz="64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рабочих программ воспитания каждого уровня </a:t>
            </a:r>
          </a:p>
          <a:p>
            <a:pPr marL="447675" lvl="0">
              <a:spcBef>
                <a:spcPct val="0"/>
              </a:spcBef>
            </a:pPr>
            <a:r>
              <a:rPr lang="ru-RU" sz="64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общего образования и календарных планов воспитательной </a:t>
            </a:r>
          </a:p>
          <a:p>
            <a:pPr marL="447675" lvl="0">
              <a:spcBef>
                <a:spcPct val="0"/>
              </a:spcBef>
            </a:pPr>
            <a:r>
              <a:rPr lang="ru-RU" sz="64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работы</a:t>
            </a:r>
            <a:endParaRPr kumimoji="0" lang="ru-RU" sz="6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9058" y="37147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Введение инструментов как, </a:t>
            </a:r>
            <a:r>
              <a:rPr lang="ru-RU" b="1" dirty="0" smtClean="0"/>
              <a:t>рабочая программа воспитания</a:t>
            </a:r>
            <a:r>
              <a:rPr lang="ru-RU" dirty="0" smtClean="0"/>
              <a:t>, и </a:t>
            </a:r>
            <a:r>
              <a:rPr lang="ru-RU" b="1" dirty="0" smtClean="0"/>
              <a:t>календарный план воспитательной работы</a:t>
            </a:r>
            <a:r>
              <a:rPr lang="ru-RU" dirty="0" smtClean="0"/>
              <a:t>. Должны быть включены в ООП школы.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85852" y="214290"/>
            <a:ext cx="7498080" cy="114300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Закон, который вносит поправки в ФЗ "Об образовании в РФ",  по вопросам воспитания обучающихся - от 30 июля 2020 года № 304-ФЗ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142976" y="5072074"/>
            <a:ext cx="7719274" cy="117632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«Закон предписывает использовать в воспитательной работе потенциал всех учебных предметов…»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Ф.В.Габышева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Целевые ориентиры 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000108"/>
            <a:ext cx="7929618" cy="571504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</a:rPr>
              <a:t>Стратегия развития воспитания в РФ до 2025 года;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2018-2027 годы - Десятилетие детства в РФ;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Программа развития образования в </a:t>
            </a:r>
            <a:r>
              <a:rPr lang="ru-RU" dirty="0" err="1" smtClean="0">
                <a:solidFill>
                  <a:srgbClr val="002060"/>
                </a:solidFill>
              </a:rPr>
              <a:t>Мегино-Кангаласском</a:t>
            </a:r>
            <a:r>
              <a:rPr lang="ru-RU" dirty="0" smtClean="0">
                <a:solidFill>
                  <a:srgbClr val="002060"/>
                </a:solidFill>
              </a:rPr>
              <a:t> улусе «</a:t>
            </a:r>
            <a:r>
              <a:rPr lang="ru-RU" dirty="0" err="1" smtClean="0">
                <a:solidFill>
                  <a:srgbClr val="002060"/>
                </a:solidFill>
              </a:rPr>
              <a:t>Мэнэ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Кэскилэ</a:t>
            </a:r>
            <a:r>
              <a:rPr lang="ru-RU" dirty="0" smtClean="0">
                <a:solidFill>
                  <a:srgbClr val="002060"/>
                </a:solidFill>
              </a:rPr>
              <a:t> - 6» на 2017-2021 годы;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Концепция развития воспитания в МР «</a:t>
            </a:r>
            <a:r>
              <a:rPr lang="ru-RU" dirty="0" err="1" smtClean="0">
                <a:solidFill>
                  <a:srgbClr val="002060"/>
                </a:solidFill>
              </a:rPr>
              <a:t>Мегино-Кангаласский</a:t>
            </a:r>
            <a:r>
              <a:rPr lang="ru-RU" dirty="0" smtClean="0">
                <a:solidFill>
                  <a:srgbClr val="002060"/>
                </a:solidFill>
              </a:rPr>
              <a:t> улус» 2018-2021 гг. (продолжается);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Реализация программы  «Мин </a:t>
            </a:r>
            <a:r>
              <a:rPr lang="ru-RU" dirty="0" err="1" smtClean="0">
                <a:solidFill>
                  <a:srgbClr val="002060"/>
                </a:solidFill>
              </a:rPr>
              <a:t>нэһилиэгим </a:t>
            </a:r>
            <a:r>
              <a:rPr lang="ru-RU" dirty="0" smtClean="0">
                <a:solidFill>
                  <a:srgbClr val="002060"/>
                </a:solidFill>
              </a:rPr>
              <a:t>- </a:t>
            </a:r>
            <a:r>
              <a:rPr lang="ru-RU" dirty="0" err="1" smtClean="0">
                <a:solidFill>
                  <a:srgbClr val="002060"/>
                </a:solidFill>
              </a:rPr>
              <a:t>мин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киэҥ туттуум</a:t>
            </a:r>
            <a:r>
              <a:rPr lang="ru-RU" dirty="0" smtClean="0">
                <a:solidFill>
                  <a:srgbClr val="002060"/>
                </a:solidFill>
              </a:rPr>
              <a:t>»;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2021 - Год науки и технологии в Российской Федерации;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2021 - Год Здоровья в Республике Саха (Якутия);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2021 - Год Героя в </a:t>
            </a:r>
            <a:r>
              <a:rPr lang="ru-RU" dirty="0" err="1" smtClean="0">
                <a:solidFill>
                  <a:srgbClr val="002060"/>
                </a:solidFill>
              </a:rPr>
              <a:t>Мегино-Кангаласском</a:t>
            </a:r>
            <a:r>
              <a:rPr lang="ru-RU" dirty="0" smtClean="0">
                <a:solidFill>
                  <a:srgbClr val="002060"/>
                </a:solidFill>
              </a:rPr>
              <a:t> улусе;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2021 - Год Истории в МО «</a:t>
            </a:r>
            <a:r>
              <a:rPr lang="ru-RU" dirty="0" err="1" smtClean="0">
                <a:solidFill>
                  <a:srgbClr val="002060"/>
                </a:solidFill>
              </a:rPr>
              <a:t>Нерюктяйинский</a:t>
            </a:r>
            <a:r>
              <a:rPr lang="ru-RU" dirty="0" smtClean="0">
                <a:solidFill>
                  <a:srgbClr val="002060"/>
                </a:solidFill>
              </a:rPr>
              <a:t> наслег»;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2021 - 100-летие первого из народа Саха Героя Советского Союза Федора Кузьмича Попова.</a:t>
            </a:r>
          </a:p>
          <a:p>
            <a:pPr lvl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lvl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1151213" cy="957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00063" y="500042"/>
            <a:ext cx="8229600" cy="64295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alt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Направления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реализации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Портфеля проектов Концепции воспитания в МР «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Мегино-Кангаласский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улус».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63" y="1285875"/>
            <a:ext cx="3000375" cy="5000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Духовно- нравственное развитие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62" y="1966118"/>
            <a:ext cx="3000375" cy="5000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Гражданское и патриотическое воспитание 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500438" y="1571625"/>
            <a:ext cx="642937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0" name="Прямоугольник 6"/>
          <p:cNvSpPr>
            <a:spLocks noChangeArrowheads="1"/>
          </p:cNvSpPr>
          <p:nvPr/>
        </p:nvSpPr>
        <p:spPr bwMode="auto">
          <a:xfrm>
            <a:off x="4143375" y="1285875"/>
            <a:ext cx="4786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«Уважаю исторические и духовные корни своего народа», проект 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Удьуор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утумун</a:t>
            </a: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оскуолата</a:t>
            </a: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500438" y="2214563"/>
            <a:ext cx="642937" cy="15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2" name="Прямоугольник 8"/>
          <p:cNvSpPr>
            <a:spLocks noChangeArrowheads="1"/>
          </p:cNvSpPr>
          <p:nvPr/>
        </p:nvSpPr>
        <p:spPr bwMode="auto">
          <a:xfrm>
            <a:off x="4143375" y="2000250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«Горжусь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земляками - 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героями»,  проект 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«Герой </a:t>
            </a:r>
            <a:r>
              <a:rPr lang="ru-RU" alt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биир</a:t>
            </a: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дойдулаахтарбынан</a:t>
            </a: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киэн</a:t>
            </a: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туттабын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alt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63" y="2786063"/>
            <a:ext cx="3000375" cy="5000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Экологическое воспитание 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500438" y="3071813"/>
            <a:ext cx="642937" cy="15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5" name="Прямоугольник 14"/>
          <p:cNvSpPr>
            <a:spLocks noChangeArrowheads="1"/>
          </p:cNvSpPr>
          <p:nvPr/>
        </p:nvSpPr>
        <p:spPr bwMode="auto">
          <a:xfrm>
            <a:off x="4143375" y="2643188"/>
            <a:ext cx="457203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«Берегу уникальную природу родного края, проект 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Төрөөбүт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дойдум</a:t>
            </a: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айылҕатын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харыстыыбын</a:t>
            </a: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63" y="3571875"/>
            <a:ext cx="3000375" cy="7858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Трудовое воспитание и профессиональное самоопределение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500438" y="3857625"/>
            <a:ext cx="642937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8" name="Прямоугольник 17"/>
          <p:cNvSpPr>
            <a:spLocks noChangeArrowheads="1"/>
          </p:cNvSpPr>
          <p:nvPr/>
        </p:nvSpPr>
        <p:spPr bwMode="auto">
          <a:xfrm>
            <a:off x="4214813" y="3714750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«Сохраняю и развиваю трудовые традиции», проект 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Идэни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талыы-олоххо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сурун</a:t>
            </a: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хардыы</a:t>
            </a: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0063" y="4643438"/>
            <a:ext cx="3000375" cy="5000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Физическое развитие и культура здоровья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0063" y="5500688"/>
            <a:ext cx="3000375" cy="5000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Приобщение детей к культурному наследию 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3500438" y="5715000"/>
            <a:ext cx="642937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500438" y="4929188"/>
            <a:ext cx="642937" cy="15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3" name="Прямоугольник 22"/>
          <p:cNvSpPr>
            <a:spLocks noChangeArrowheads="1"/>
          </p:cNvSpPr>
          <p:nvPr/>
        </p:nvSpPr>
        <p:spPr bwMode="auto">
          <a:xfrm>
            <a:off x="4143375" y="4572000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«Укрепляю свое здоровье, веду здоровый образ жизни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Манчаары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сиэттэрэ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alt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84" name="Прямоугольник 23"/>
          <p:cNvSpPr>
            <a:spLocks noChangeArrowheads="1"/>
          </p:cNvSpPr>
          <p:nvPr/>
        </p:nvSpPr>
        <p:spPr bwMode="auto">
          <a:xfrm>
            <a:off x="4143375" y="5500688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Ценю 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культурные ценности и идеалы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народа»,  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 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Хомус</a:t>
            </a:r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alt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0544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447800"/>
          <a:ext cx="7934352" cy="472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/>
                <a:gridCol w="2357454"/>
                <a:gridCol w="3236120"/>
                <a:gridCol w="1983588"/>
              </a:tblGrid>
              <a:tr h="4095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Образовательные учреждения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Проекты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Совместное мероприятие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34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Детский сад «Мичээр», «Лена»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«Мой наслег», «50 лет совхозу им Ленина»  (мои бабушки, дедушки, работавшие в совхозе), «Предприятия в нашем наслеге», «Моя родословная».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Участие в региональной конференции «Свети и крепни, Якутия моя!».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НПК «Апрельские чтения».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«Колесо истории» (</a:t>
                      </a:r>
                      <a:r>
                        <a:rPr lang="ru-RU" sz="1100" i="1" dirty="0" err="1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/с, </a:t>
                      </a:r>
                      <a:r>
                        <a:rPr lang="ru-RU" sz="1100" i="1" dirty="0" err="1">
                          <a:latin typeface="Times New Roman"/>
                          <a:ea typeface="Times New Roman"/>
                          <a:cs typeface="Times New Roman"/>
                        </a:rPr>
                        <a:t>нач</a:t>
                      </a: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 звено, 5-6 </a:t>
                      </a:r>
                      <a:r>
                        <a:rPr lang="ru-RU" sz="1100" i="1" dirty="0" err="1">
                          <a:latin typeface="Times New Roman"/>
                          <a:ea typeface="Times New Roman"/>
                          <a:cs typeface="Times New Roman"/>
                        </a:rPr>
                        <a:t>кл</a:t>
                      </a: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 (совместное мероприятие)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34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Начальное звено (1-4кл)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История школы, изучение достопримечательности наслега (ытык сирдэр), моя улица, памятники наслега.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Родословная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34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Среднее звено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Основание с Павловска и Нерюктяйинского наслега, история староверов, «Красная колхозница», история Кушнаревых, гражданская война (И.Я.Строд, история колхоза, ВОВ (экскурсия по маршруту ….).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Родословная.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34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Старшее звено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История совхоза им Ленина, история образования местного самоуправления наслега (2000г).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071538" y="274638"/>
            <a:ext cx="7929618" cy="43971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schemeClr val="accent6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Реализация программы  «Мин нэһилиэгим - мин киэҥ туттуум».</a:t>
            </a:r>
            <a:b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schemeClr val="accent6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857224" y="500042"/>
            <a:ext cx="8143932" cy="78581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Цели реализации программы: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Формирование у воспитанников детского сада, школьников гражданско-патриотических ценностей. Бережного отношения к историческому и культурному наследию своей малой родины.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42852"/>
            <a:ext cx="7862150" cy="28575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«Мин </a:t>
            </a:r>
            <a:r>
              <a:rPr lang="ru-RU" sz="1800" b="1" dirty="0" err="1" smtClean="0"/>
              <a:t>нэһилиэгим </a:t>
            </a:r>
            <a:r>
              <a:rPr lang="ru-RU" sz="1800" b="1" dirty="0" smtClean="0"/>
              <a:t>- </a:t>
            </a:r>
            <a:r>
              <a:rPr lang="ru-RU" sz="1800" b="1" dirty="0" err="1" smtClean="0"/>
              <a:t>мин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киэҥ туттуум</a:t>
            </a:r>
            <a:r>
              <a:rPr lang="ru-RU" sz="1800" b="1" dirty="0" smtClean="0"/>
              <a:t>»</a:t>
            </a:r>
            <a:r>
              <a:rPr lang="ru-RU" sz="1800" dirty="0" smtClean="0"/>
              <a:t> проект </a:t>
            </a:r>
            <a:r>
              <a:rPr lang="ru-RU" sz="1800" dirty="0" err="1" smtClean="0"/>
              <a:t>разделлара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428604"/>
          <a:ext cx="8786840" cy="62950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1585"/>
                <a:gridCol w="1029097"/>
                <a:gridCol w="3451422"/>
                <a:gridCol w="1757368"/>
                <a:gridCol w="1757368"/>
              </a:tblGrid>
              <a:tr h="214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Нэһилиэк историята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Ытык сирдэр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Мин төрүччүм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ДОУ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История создания моей семьи. Нэһилиэк, улуус, республика ааттара. Салайааччылара. Гимн, герб.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Ой бэс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Мин дьиэ кэргэним төрүччүтэ. Дьонум идэлэрэ.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 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Павловскай уулуссаларын ааттара. Туох суолталаахтара (аата).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Түөлбэлэр ааттара. Тоҕо оннук  ааттаммыттарын үөрэтии.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Старый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Лог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Аҕам аймахтара, идэлэрэ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 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Оскуола историята.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Нэһилиэк тэрилтэлэрэ, тэрилтэ историята, салайааччылара.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Түөлбэм дьонун төһө билэҕин.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Арбынньык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Ийэм өттүнэн аймахтарым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 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Нэһилиэк территориятыгар баар сир-дойду, күөллэр, арыылар ааттара.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Малаадьын аартыга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Төрүттэрим ханна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олорбуттара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 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Нэһилиэк  100 чулуу киһитин үөрэтии (үлэһит, талааннаах дьон…).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Нэһилиэккэ олоро сылдьыбыт политсыльнайдары үөрэтии.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Сааһыыр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Аймахтарым Аҕа дойду улуу сэриитин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кэмигэр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5 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Павловскай старовердара.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Сыана бэтэрээннэрэ.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Кириэс Аартыга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Совхоз туруу - үлэһит дьоно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 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Нөөрүктээйигэ Гражданскай сэрии.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Нэһилиэккэ олорор айар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куттаах дьон - автордар.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Муравьинай поляна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Айылҕаттан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Айдарыылаах аймахтарым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 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Нөөруктээйи Аҕа дойду улуу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сэриитин кэмигэр.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Нэһилиэк уран тарбахтаах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маастардара.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Пионерскай поляна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Аймахтарым дьиэлэрэ-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уоттара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9.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 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Нэһилиэк улэһит дьоно (колхоз, совхоз кэминээҕи, аныгы кэм улэһиттэрэ).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Графт биэрэгэ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Аймахтарым хаһаайыстыбалара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9 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Нөөрүктээйи аан бастакынан… (самоуправленияҕа барыы, газ, тимир суол кэлиитэ).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Турантай, Сааһыыр, Покос бааһыналара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Норуот күүһэ-көмүөл күүһэ (оҕо аймахтарыгар көмөтө)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11.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 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Мин нэһилиэгим инникитэ. Проект кемускээһинэ.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Төрөкөй төрдө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Аймахтарым тустарынан кинигэлэргэ, хаһыаттарга…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12.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11 кл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Нэһилиэк сайдыытыгар үтүө дьыаланы оноруу, тэрийиии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Мооро - Нееруктээйи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ытык  сирэ.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Выпускник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нэһилиэгэр көмөтө </a:t>
                      </a:r>
                      <a:r>
                        <a:rPr lang="ru-RU" sz="1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туһалааҕы оҥорон хаалларыыта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74638"/>
            <a:ext cx="6719142" cy="1011222"/>
          </a:xfrm>
        </p:spPr>
        <p:txBody>
          <a:bodyPr>
            <a:noAutofit/>
          </a:bodyPr>
          <a:lstStyle/>
          <a:p>
            <a:r>
              <a:rPr lang="ru-RU" sz="1600" dirty="0" smtClean="0"/>
              <a:t>ПЛАН МЕРОПРИЯТИЙ УПРАВЛЕНИЯ ОБРАЗОВАНИЯ, ПОСВЯЩЕННЫХ К 100-ЛЕТИЮ</a:t>
            </a:r>
            <a:br>
              <a:rPr lang="ru-RU" sz="1600" dirty="0" smtClean="0"/>
            </a:br>
            <a:r>
              <a:rPr lang="ru-RU" sz="1600" dirty="0" smtClean="0"/>
              <a:t>ПЕРВОГО ГЕРОЯ СОВЕТСКОГО СОЮЗА ИЗ НАРОДА САХА ФЕДОРА КУЗЬМИЧА ПОПОВА</a:t>
            </a:r>
            <a:endParaRPr lang="ru-RU" sz="16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85720" y="1357298"/>
          <a:ext cx="8715438" cy="4958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3"/>
                <a:gridCol w="6572295"/>
              </a:tblGrid>
              <a:tr h="399685">
                <a:tc rowSpan="2">
                  <a:txBody>
                    <a:bodyPr/>
                    <a:lstStyle/>
                    <a:p>
                      <a:r>
                        <a:rPr lang="ru-RU" b="1" dirty="0" smtClean="0"/>
                        <a:t>СЕНТЯБРЬ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Изготовление стендов в ОО -Герой Советского Союза Ф.К. Попов.</a:t>
                      </a:r>
                      <a:endParaRPr lang="ru-RU" dirty="0"/>
                    </a:p>
                  </a:txBody>
                  <a:tcPr/>
                </a:tc>
              </a:tr>
              <a:tr h="399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Издание набора открыток Герои </a:t>
                      </a:r>
                      <a:r>
                        <a:rPr lang="ru-RU" dirty="0" err="1" smtClean="0"/>
                        <a:t>Мегино-Кангаласского</a:t>
                      </a:r>
                      <a:r>
                        <a:rPr lang="ru-RU" dirty="0" smtClean="0"/>
                        <a:t> улуса.</a:t>
                      </a:r>
                      <a:endParaRPr lang="ru-RU" dirty="0"/>
                    </a:p>
                  </a:txBody>
                  <a:tcPr/>
                </a:tc>
              </a:tr>
              <a:tr h="399685">
                <a:tc rowSpan="2">
                  <a:txBody>
                    <a:bodyPr/>
                    <a:lstStyle/>
                    <a:p>
                      <a:r>
                        <a:rPr lang="ru-RU" b="1" dirty="0" smtClean="0"/>
                        <a:t>ОКТЯБРЬ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Республиканская НПК «Слава Героям».</a:t>
                      </a:r>
                    </a:p>
                  </a:txBody>
                  <a:tcPr/>
                </a:tc>
              </a:tr>
              <a:tr h="399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Конкурс рисунков, посвященный 100-летию Ф.К.Попова.</a:t>
                      </a:r>
                    </a:p>
                  </a:txBody>
                  <a:tcPr/>
                </a:tc>
              </a:tr>
              <a:tr h="518319">
                <a:tc rowSpan="2">
                  <a:txBody>
                    <a:bodyPr/>
                    <a:lstStyle/>
                    <a:p>
                      <a:r>
                        <a:rPr lang="ru-RU" b="1" dirty="0" smtClean="0"/>
                        <a:t>НОЯБРЬ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Межведомственный проект: Патриотический экскурсионный тур «По следам»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Героя» в Республику Беларусь (Новый формат).</a:t>
                      </a:r>
                    </a:p>
                  </a:txBody>
                  <a:tcPr/>
                </a:tc>
              </a:tr>
              <a:tr h="399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Герой Попов </a:t>
                      </a:r>
                      <a:r>
                        <a:rPr lang="ru-RU" dirty="0" err="1" smtClean="0"/>
                        <a:t>сыдьааннарын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көрсүһүүтэ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560003">
                <a:tc rowSpan="2">
                  <a:txBody>
                    <a:bodyPr/>
                    <a:lstStyle/>
                    <a:p>
                      <a:r>
                        <a:rPr lang="ru-RU" b="1" dirty="0" smtClean="0"/>
                        <a:t>8 ДЕКАБРЯ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Улусное мероприятие, посвященное 100-летию со дня рождения Героя Советского Союза Ф.К. Попову.</a:t>
                      </a:r>
                    </a:p>
                  </a:txBody>
                  <a:tcPr/>
                </a:tc>
              </a:tr>
              <a:tr h="4914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Классные часы, беседы, посвященные Дню рождения Советского Союза Федора Кузьмича Попова</a:t>
                      </a:r>
                    </a:p>
                  </a:txBody>
                  <a:tcPr/>
                </a:tc>
              </a:tr>
              <a:tr h="39968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ДЕКАБРЬ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Конкурс чтецов «</a:t>
                      </a:r>
                      <a:r>
                        <a:rPr lang="ru-RU" dirty="0" err="1" smtClean="0"/>
                        <a:t>Сүөдэрбит </a:t>
                      </a:r>
                      <a:r>
                        <a:rPr lang="ru-RU" dirty="0" smtClean="0"/>
                        <a:t>-</a:t>
                      </a:r>
                      <a:r>
                        <a:rPr lang="ru-RU" dirty="0" err="1" smtClean="0"/>
                        <a:t>геройбут</a:t>
                      </a:r>
                      <a:r>
                        <a:rPr lang="ru-RU" dirty="0" smtClean="0"/>
                        <a:t>»</a:t>
                      </a:r>
                      <a:endParaRPr lang="ru-RU" dirty="0"/>
                    </a:p>
                  </a:txBody>
                  <a:tcPr/>
                </a:tc>
              </a:tr>
              <a:tr h="3996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Издание книги «Дети Герои»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894904" cy="1085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4" cy="42862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«Ключевые общешкольные дела»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 2021-2022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42844" y="428604"/>
          <a:ext cx="8858311" cy="6296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1000132"/>
                <a:gridCol w="928694"/>
                <a:gridCol w="857256"/>
                <a:gridCol w="857256"/>
                <a:gridCol w="785818"/>
                <a:gridCol w="928694"/>
                <a:gridCol w="642942"/>
                <a:gridCol w="642942"/>
                <a:gridCol w="642942"/>
                <a:gridCol w="571503"/>
              </a:tblGrid>
              <a:tr h="214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Направления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Январь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850" b="1" dirty="0">
                          <a:latin typeface="Times New Roman"/>
                          <a:ea typeface="Times New Roman"/>
                          <a:cs typeface="Times New Roman"/>
                        </a:rPr>
                        <a:t>Июнь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0664">
                <a:tc gridSpan="11"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rgbClr val="FF0000"/>
                          </a:solidFill>
                        </a:rPr>
                        <a:t>Гражданско-патриотическое воспитание</a:t>
                      </a:r>
                      <a:endParaRPr lang="ru-RU" sz="9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Памятные даты и Дни воинской Славы.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День Государственности РС (Я), День Знаний. 2 сентября – День окончания Второй мировой войны.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День РДШ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День народного единства.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День героев 8 декабря 96-летию со дня рождения Героя Советского Союза Ф.К. Попова;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12 декабря – День Конституции РФ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27 января 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День освобождения Ленинграда от фашистской блокады.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2 февраля - День разгрома немецко-фашистских войск в Сталинградской битве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12 апреля - День Космонавтики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День Победы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 июня - День Защиты детей.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22 июня - День памяти скорби.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Ключевые традиционные </a:t>
                      </a:r>
                      <a:r>
                        <a:rPr lang="ru-RU" sz="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мероприятия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Интеграция ВУД, ДОПОБРАЗОВАНИЕ.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Девиз месяца: «Внимание - дети!» Неделя безопасности (по отдельному плану).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Праздник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«День Знаний». Классные часы, с 1-11 классы.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Месячник по ПДД.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Ярмарка «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Самаан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сайын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быйана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кемус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куьун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бэлэ5э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Проект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«С чего начинается Родина», «Святые места наслега» экскурсия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поход.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9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Календарь дат: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Девиз месяца: «С заботой о близких».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Месячник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профилактики правонарушений. Месячник психологического здоровья.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>
                          <a:latin typeface="Times New Roman"/>
                          <a:ea typeface="Times New Roman"/>
                          <a:cs typeface="Times New Roman"/>
                        </a:rPr>
                        <a:t>День Учителя.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Декада пожилых людей.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Тимуровская работа, классный час «Ветеранам нашу заботу», «Сотвори добро…».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Адаптация 1-х, 5-х классов.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День Матери.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Посвящение в 5, 8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ники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r>
                        <a:rPr kumimoji="0" lang="ru-RU" sz="9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Календарь дат:</a:t>
                      </a:r>
                      <a:endParaRPr kumimoji="0" lang="ru-RU" sz="9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октября - День пожилого человека</a:t>
                      </a:r>
                      <a:endParaRPr kumimoji="0" lang="ru-RU" sz="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октября - День Учителя</a:t>
                      </a:r>
                      <a:endParaRPr kumimoji="0" lang="ru-RU" sz="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 октября - День интернета. Всероссийский урок безопасности школьников в сети Интернет.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latin typeface="Calibri"/>
                          <a:ea typeface="Times New Roman"/>
                          <a:cs typeface="Times New Roman"/>
                        </a:rPr>
                        <a:t>Девиз месяца: «За здоровый образ жизни!»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Байанай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ыйа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Посвящение в 1-ники.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День ЕДД «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Дьулуур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» «Стремление».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День открытых дверей для детей с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инвалидностью.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aseline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b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Календарь дат: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Calibri"/>
                          <a:ea typeface="Times New Roman"/>
                          <a:cs typeface="Times New Roman"/>
                        </a:rPr>
                        <a:t>04 ноября - День народного единства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Calibri"/>
                          <a:ea typeface="Times New Roman"/>
                          <a:cs typeface="Times New Roman"/>
                        </a:rPr>
                        <a:t>16 ноября - День толерантности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Calibri"/>
                          <a:ea typeface="Times New Roman"/>
                          <a:cs typeface="Times New Roman"/>
                        </a:rPr>
                        <a:t>23 ноября - День  матери </a:t>
                      </a:r>
                      <a:endParaRPr lang="ru-RU" sz="105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latin typeface="Calibri"/>
                          <a:ea typeface="Times New Roman"/>
                          <a:cs typeface="Times New Roman"/>
                        </a:rPr>
                        <a:t>Девиз месяца: «Новый год у ворот!».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День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МО «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Нерюктяйинский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наслег».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Наслежной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кинофестиваль «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Нееруктээйи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киинэ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2022».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Встреча нового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года. </a:t>
                      </a:r>
                      <a:endParaRPr lang="ru-RU" sz="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Календарь дат:</a:t>
                      </a:r>
                      <a:endParaRPr lang="ru-RU" sz="900" b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latin typeface="Calibri"/>
                          <a:ea typeface="Times New Roman"/>
                          <a:cs typeface="Times New Roman"/>
                        </a:rPr>
                        <a:t>1 декабря – Всемирный день борьбы со </a:t>
                      </a:r>
                      <a:r>
                        <a:rPr lang="ru-RU" sz="700" b="1" dirty="0" err="1" smtClean="0">
                          <a:latin typeface="Calibri"/>
                          <a:ea typeface="Times New Roman"/>
                          <a:cs typeface="Times New Roman"/>
                        </a:rPr>
                        <a:t>СПИДом</a:t>
                      </a:r>
                      <a:endParaRPr lang="ru-RU" sz="700" b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latin typeface="Calibri"/>
                          <a:ea typeface="Times New Roman"/>
                          <a:cs typeface="Times New Roman"/>
                        </a:rPr>
                        <a:t>3 декабря – Международный день инвалидов, День неизвестного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latin typeface="Calibri"/>
                          <a:ea typeface="Times New Roman"/>
                          <a:cs typeface="Times New Roman"/>
                        </a:rPr>
                        <a:t>солдата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latin typeface="Calibri"/>
                          <a:ea typeface="Times New Roman"/>
                          <a:cs typeface="Times New Roman"/>
                        </a:rPr>
                        <a:t>9 декабря – День героев Отечества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latin typeface="Calibri"/>
                          <a:ea typeface="Times New Roman"/>
                          <a:cs typeface="Times New Roman"/>
                        </a:rPr>
                        <a:t>10 декабря – Международный день прав человека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latin typeface="Calibri"/>
                          <a:ea typeface="Times New Roman"/>
                          <a:cs typeface="Times New Roman"/>
                        </a:rPr>
                        <a:t>12 декабря – День Конституции РФ</a:t>
                      </a:r>
                      <a:endParaRPr lang="ru-RU" sz="7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dirty="0" smtClean="0">
                          <a:latin typeface="Calibri"/>
                          <a:ea typeface="Times New Roman"/>
                          <a:cs typeface="Times New Roman"/>
                        </a:rPr>
                        <a:t>Девиз месяца: «Права и обязанности».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День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Танха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, со 2-11 классы </a:t>
                      </a:r>
                      <a:r>
                        <a:rPr lang="ru-RU" sz="600" i="1" dirty="0">
                          <a:latin typeface="Times New Roman"/>
                          <a:ea typeface="Times New Roman"/>
                          <a:cs typeface="Times New Roman"/>
                        </a:rPr>
                        <a:t>(по плану актива школы, учителей ЯНК, якутского языка и литературы, Дома </a:t>
                      </a:r>
                      <a:r>
                        <a:rPr lang="ru-RU" sz="600" i="1" dirty="0" err="1">
                          <a:latin typeface="Times New Roman"/>
                          <a:ea typeface="Times New Roman"/>
                          <a:cs typeface="Times New Roman"/>
                        </a:rPr>
                        <a:t>Арчы</a:t>
                      </a:r>
                      <a:r>
                        <a:rPr lang="ru-RU" sz="600" i="1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Татьянин день «Моя профессия» </a:t>
                      </a:r>
                      <a:r>
                        <a:rPr lang="ru-RU" sz="600" i="1" dirty="0">
                          <a:latin typeface="Times New Roman"/>
                          <a:ea typeface="Times New Roman"/>
                          <a:cs typeface="Times New Roman"/>
                        </a:rPr>
                        <a:t>(по проекту, по плану</a:t>
                      </a:r>
                      <a:r>
                        <a:rPr lang="ru-RU" sz="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</a:p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endParaRPr lang="ru-RU" sz="6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159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01930" algn="l"/>
                        </a:tabLst>
                        <a:defRPr/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Завершающее мероприятие Года Памяти и Славы и Года Истории в МО «</a:t>
                      </a:r>
                      <a:r>
                        <a:rPr lang="ru-RU" sz="8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Нерюктяйинский</a:t>
                      </a: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 наслег».</a:t>
                      </a:r>
                    </a:p>
                    <a:p>
                      <a:pPr marL="2159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01930" algn="l"/>
                        </a:tabLst>
                        <a:defRPr/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Календарь дат:</a:t>
                      </a:r>
                      <a:endParaRPr lang="ru-RU" sz="800" b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159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01930" algn="l"/>
                        </a:tabLst>
                        <a:defRPr/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27 января - День освобождения Ленинграда от фашистской блокады.</a:t>
                      </a: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159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01930" algn="l"/>
                        </a:tabLst>
                        <a:defRPr/>
                      </a:pP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latin typeface="Calibri"/>
                          <a:ea typeface="Times New Roman"/>
                          <a:cs typeface="Times New Roman"/>
                        </a:rPr>
                        <a:t>Девиз месяца: «Быстрее, выше, сильнее».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Месячник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патриотического воспитания.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Учебно-военные сборы «Один день в Армии» для юношей 8-11 классов </a:t>
                      </a:r>
                      <a:r>
                        <a:rPr lang="ru-RU" sz="600" i="1" dirty="0">
                          <a:latin typeface="Times New Roman"/>
                          <a:ea typeface="Times New Roman"/>
                          <a:cs typeface="Times New Roman"/>
                        </a:rPr>
                        <a:t>(по положению).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Ларионовская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декада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Календарь дат:</a:t>
                      </a:r>
                      <a:endParaRPr lang="ru-RU" sz="800" b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08.02-День Российской науки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15.02-День памяти о россиянах, исполнявших служебный долг за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пределами Отечества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23.02-День защитника Отечества.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latin typeface="Times New Roman"/>
                          <a:ea typeface="Times New Roman"/>
                          <a:cs typeface="Times New Roman"/>
                        </a:rPr>
                        <a:t>10 февраля - День </a:t>
                      </a:r>
                      <a:r>
                        <a:rPr lang="ru-RU" sz="7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Мегино-Кангаласского</a:t>
                      </a:r>
                      <a:r>
                        <a:rPr lang="ru-RU" sz="700" dirty="0" smtClean="0">
                          <a:latin typeface="Times New Roman"/>
                          <a:ea typeface="Times New Roman"/>
                          <a:cs typeface="Times New Roman"/>
                        </a:rPr>
                        <a:t> улуса.</a:t>
                      </a:r>
                      <a:endParaRPr lang="ru-RU" sz="105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Девиз месяца: «              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Месячник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психологического здоровья.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Месячник профилактики правонарушений.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Мероприя</a:t>
                      </a:r>
                      <a:r>
                        <a:rPr lang="ru-RU" sz="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тия </a:t>
                      </a:r>
                      <a:r>
                        <a:rPr lang="ru-RU" sz="600" baseline="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посв</a:t>
                      </a:r>
                      <a:r>
                        <a:rPr lang="ru-RU" sz="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. к международному  дню.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Традиционный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праздник «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Масленица-2022»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- встреча весны.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Девиз месяца: «Экологический калейдоскоп».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600" b="1" dirty="0">
                          <a:latin typeface="Times New Roman"/>
                          <a:ea typeface="Times New Roman"/>
                          <a:cs typeface="Times New Roman"/>
                        </a:rPr>
                        <a:t>Фестиваль Надежд - </a:t>
                      </a:r>
                      <a:r>
                        <a:rPr lang="ru-RU" sz="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2022»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чествование отличников, ударников учёбы, чествование 6 номинантов и стипендиатов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2021-2022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учебного года.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Традиционные  «Апрельские чтения».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День открытых дверей для детей с инвалидностью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Календарь дат:</a:t>
                      </a:r>
                      <a:endParaRPr lang="ru-RU" sz="8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12.04-День космонавтики</a:t>
                      </a:r>
                      <a:endParaRPr lang="ru-RU" sz="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Девиз месяца: «Память. Семья. Победа».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77-летие 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Победы в ВОВ.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Последний звонок 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- 2022.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Традиционный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внутришкольный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Ысыах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i="1" dirty="0">
                          <a:latin typeface="Times New Roman"/>
                          <a:ea typeface="Times New Roman"/>
                          <a:cs typeface="Times New Roman"/>
                        </a:rPr>
                        <a:t>(по положению и по плану).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Операция «Каникулы». Уточненные данные охвата летним организованным отдыхом детей, состоящих на учете </a:t>
                      </a:r>
                      <a:r>
                        <a:rPr lang="ru-RU" sz="600" dirty="0" err="1">
                          <a:latin typeface="Times New Roman"/>
                          <a:ea typeface="Times New Roman"/>
                          <a:cs typeface="Times New Roman"/>
                        </a:rPr>
                        <a:t>КДНиЗП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, ПДН, ВШУ</a:t>
                      </a: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Календарь дат:</a:t>
                      </a:r>
                      <a:endParaRPr lang="ru-RU" sz="8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Calibri"/>
                          <a:ea typeface="Times New Roman"/>
                          <a:cs typeface="Times New Roman"/>
                        </a:rPr>
                        <a:t>9 мая - День Победы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Calibri"/>
                          <a:ea typeface="Times New Roman"/>
                          <a:cs typeface="Times New Roman"/>
                        </a:rPr>
                        <a:t>15 мая - День семьи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  <a:r>
                        <a:rPr lang="ru-RU" sz="6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smtClean="0">
                          <a:latin typeface="Calibri"/>
                          <a:ea typeface="Times New Roman"/>
                          <a:cs typeface="Times New Roman"/>
                        </a:rPr>
                        <a:t>мая - Линейка «Последний звонок»</a:t>
                      </a:r>
                      <a:endParaRPr lang="ru-RU" sz="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Девиз месяца: «Лето с пользой».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День 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защиты детей.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Банкет выпускников.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Проект «Солнечное лето». Работа летнего дневного лагеря «Бригантина» (июнь, июль, август)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42844" y="617518"/>
          <a:ext cx="8858311" cy="1925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  <a:gridCol w="1000132"/>
                <a:gridCol w="928694"/>
                <a:gridCol w="571504"/>
                <a:gridCol w="571504"/>
                <a:gridCol w="1071570"/>
                <a:gridCol w="785818"/>
                <a:gridCol w="1000132"/>
                <a:gridCol w="1071570"/>
                <a:gridCol w="928693"/>
              </a:tblGrid>
              <a:tr h="148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Январь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6395" algn="l"/>
                        </a:tabLst>
                      </a:pPr>
                      <a:r>
                        <a:rPr lang="ru-RU" sz="850" b="1" dirty="0">
                          <a:latin typeface="Times New Roman"/>
                          <a:ea typeface="Times New Roman"/>
                          <a:cs typeface="Times New Roman"/>
                        </a:rPr>
                        <a:t>Июнь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62973"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-Республика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кунэ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балаҕан ыйын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27 </a:t>
                      </a:r>
                      <a:r>
                        <a:rPr lang="ru-RU" sz="1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күнэ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Ийэ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кунэ-алтынньы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күнэ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ah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Байанай ыйа.</a:t>
                      </a:r>
                    </a:p>
                    <a:p>
                      <a:pPr algn="just"/>
                      <a:r>
                        <a:rPr lang="sah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Олонхо</a:t>
                      </a:r>
                      <a:r>
                        <a:rPr lang="sah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кунэ </a:t>
                      </a:r>
                      <a:r>
                        <a:rPr lang="sah-RU" sz="10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сэтинньи 25 күнэ.</a:t>
                      </a:r>
                      <a:endParaRPr lang="ru-RU" sz="10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Хомус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кунэ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сэтинньи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30 </a:t>
                      </a:r>
                      <a:r>
                        <a:rPr lang="ru-RU" sz="1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күнэ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Төрөөбут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тыл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күнэ 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олунньу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13 </a:t>
                      </a:r>
                      <a:r>
                        <a:rPr lang="ru-RU" sz="1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күнэ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Сылгыһыт күнэ 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кулун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тутар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21 </a:t>
                      </a:r>
                      <a:r>
                        <a:rPr lang="ru-RU" sz="1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күнэ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А5а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кунэ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муус</a:t>
                      </a:r>
                      <a:r>
                        <a:rPr lang="ru-RU" sz="10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устар</a:t>
                      </a:r>
                      <a:r>
                        <a:rPr lang="ru-RU" sz="10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бастакы</a:t>
                      </a:r>
                      <a:r>
                        <a:rPr lang="ru-RU" sz="10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өрөбүлэ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Булчут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кунэ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Саха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Республикатын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суверенитетын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кунэ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0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муус</a:t>
                      </a:r>
                      <a:r>
                        <a:rPr lang="ru-RU" sz="10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устар</a:t>
                      </a:r>
                      <a:r>
                        <a:rPr lang="ru-RU" sz="10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27 </a:t>
                      </a:r>
                      <a:r>
                        <a:rPr lang="ru-RU" sz="10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күнэ</a:t>
                      </a:r>
                      <a:r>
                        <a:rPr lang="ru-RU" sz="10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Дьиэ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кэргэн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күнэ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ыам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ыйын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15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күнэ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Сайылык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күнэ- ыам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ыйын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22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күнэ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Ыһыах күнэ-бэс ыйын</a:t>
                      </a:r>
                      <a:r>
                        <a:rPr lang="ru-RU" sz="105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21 </a:t>
                      </a:r>
                      <a:r>
                        <a:rPr lang="ru-RU" sz="105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күнэ</a:t>
                      </a:r>
                      <a:r>
                        <a:rPr lang="ru-RU" sz="105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05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428596" y="0"/>
            <a:ext cx="8433654" cy="42860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Знаменательные даты по якутскому календарю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862150" cy="42862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Планируемые улусные мероприятия: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00342750"/>
              </p:ext>
            </p:extLst>
          </p:nvPr>
        </p:nvGraphicFramePr>
        <p:xfrm>
          <a:off x="214282" y="500042"/>
          <a:ext cx="878687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319"/>
                <a:gridCol w="976319"/>
                <a:gridCol w="976319"/>
                <a:gridCol w="976319"/>
                <a:gridCol w="976319"/>
                <a:gridCol w="976319"/>
                <a:gridCol w="976319"/>
                <a:gridCol w="976319"/>
                <a:gridCol w="9763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Сентябрь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Октябрь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Ноябрь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Декабрь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Январь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Февраль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Март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Апрель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Май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Улусный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конкурс «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Хоьоон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хонуута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(авторских стихов, очерк)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посв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к Году Здоровья, рук. Егорова А.М.</a:t>
                      </a:r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Улусный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конкурс защиты проектов «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Сайын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00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сайын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 Рук. Дмитриева А.А.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Творческий отчет педагога ДО Колосовой Ю.Е.</a:t>
                      </a:r>
                    </a:p>
                    <a:p>
                      <a:pPr algn="just"/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ah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Итоговые Кулаковские чтения</a:t>
                      </a:r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Конкурс «Живая классика».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Конкурс «Театральная весна-2021».</a:t>
                      </a:r>
                    </a:p>
                    <a:p>
                      <a:pPr algn="just"/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«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Кер-кулуу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театра».</a:t>
                      </a:r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Спортивный конкурс «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Хоббихорсинг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для обучающихся начальных классов.</a:t>
                      </a:r>
                    </a:p>
                    <a:p>
                      <a:pPr algn="just"/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857224" y="3643314"/>
            <a:ext cx="7862150" cy="2214578"/>
          </a:xfrm>
          <a:prstGeom prst="rect">
            <a:avLst/>
          </a:prstGeom>
        </p:spPr>
        <p:txBody>
          <a:bodyPr anchor="ctr">
            <a:normAutofit fontScale="250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Задачи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 реализации проекта 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Концепции воспитания в МР «</a:t>
            </a:r>
            <a:r>
              <a:rPr 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Мегино-Кангаласский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улус»</a:t>
            </a:r>
          </a:p>
          <a:p>
            <a:pPr lvl="0" algn="ctr">
              <a:spcBef>
                <a:spcPct val="0"/>
              </a:spcBef>
            </a:pP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 2021-2022 учебный год: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just">
              <a:spcBef>
                <a:spcPct val="0"/>
              </a:spcBef>
            </a:pPr>
            <a:r>
              <a:rPr lang="ru-RU" sz="4800" noProof="0" dirty="0" smtClean="0"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1. 100 % 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участие.</a:t>
            </a:r>
          </a:p>
          <a:p>
            <a:pPr lvl="0" algn="just">
              <a:spcBef>
                <a:spcPct val="0"/>
              </a:spcBef>
            </a:pPr>
            <a:r>
              <a:rPr kumimoji="0" lang="ru-RU" sz="48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2. Изучение родословной по уровням НОО, ООО, СОО, 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«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Удьуор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утумун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оскуолата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kumimoji="0" lang="ru-RU" sz="48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  <a:p>
            <a:pPr lvl="0" algn="just">
              <a:spcBef>
                <a:spcPct val="0"/>
              </a:spcBef>
            </a:pPr>
            <a:r>
              <a:rPr lang="ru-RU" sz="4800" noProof="0" dirty="0" smtClean="0"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3. Изучение знатных людей </a:t>
            </a:r>
            <a:r>
              <a:rPr lang="ru-RU" sz="4800" noProof="0" dirty="0" err="1" smtClean="0"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Мегино-Кангаласского</a:t>
            </a:r>
            <a:r>
              <a:rPr lang="ru-RU" sz="4800" noProof="0" dirty="0" smtClean="0"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улуса, 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«Герой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биир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дойдулаахтарбынан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киэн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туттабын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800" noProof="0" dirty="0" smtClean="0"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  <a:p>
            <a:pPr algn="just">
              <a:spcBef>
                <a:spcPct val="0"/>
              </a:spcBef>
            </a:pPr>
            <a:r>
              <a:rPr kumimoji="0" lang="ru-RU" sz="4800" i="0" u="none" strike="noStrike" kern="1200" cap="none" spc="0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4.</a:t>
            </a:r>
            <a:r>
              <a:rPr kumimoji="0" lang="ru-RU" sz="4800" i="0" u="none" strike="noStrike" kern="1200" cap="none" spc="0" normalizeH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Участие обучающихся </a:t>
            </a:r>
            <a:r>
              <a:rPr lang="en-US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WS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проект «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Идэни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талыы-олоххо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сурун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хардыы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усилить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профориентационную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работу.</a:t>
            </a:r>
          </a:p>
          <a:p>
            <a:pPr algn="just">
              <a:spcBef>
                <a:spcPct val="0"/>
              </a:spcBef>
            </a:pP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Подготовка и проведение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внутришкольных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соревнований, участие в 3 спортивных играх эстафеты Культуры и спорта среди обучающихся, комплексные соревнования, проект «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Манчаары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сиэттэрэ</a:t>
            </a: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algn="just">
              <a:spcBef>
                <a:spcPct val="0"/>
              </a:spcBef>
            </a:pP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Приобретение дневника обучающегося 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МР «</a:t>
            </a:r>
            <a:r>
              <a:rPr 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Мегино-Кангаласский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улус» 100%. </a:t>
            </a:r>
          </a:p>
          <a:p>
            <a:pPr algn="just">
              <a:spcBef>
                <a:spcPct val="0"/>
              </a:spcBef>
            </a:pPr>
            <a:r>
              <a:rPr lang="ru-RU" alt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Правовое воспитание обучающихся и родителей (законных представителей).</a:t>
            </a:r>
          </a:p>
          <a:p>
            <a:pPr lvl="0">
              <a:spcBef>
                <a:spcPct val="0"/>
              </a:spcBef>
            </a:pPr>
            <a:endParaRPr kumimoji="0" lang="ru-RU" sz="43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00100" y="3143248"/>
            <a:ext cx="7862150" cy="654032"/>
          </a:xfrm>
          <a:prstGeom prst="rect">
            <a:avLst/>
          </a:prstGeom>
        </p:spPr>
        <p:txBody>
          <a:bodyPr anchor="ctr">
            <a:normAutofit fontScale="4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 модуль входит - социальные значимые ежегодные проекты, спортивные состязания, праздники, фестивали, акции,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церемония награждения, выборы, посвящения.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8147902" cy="5825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Модуль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«Классное руководство».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928670"/>
            <a:ext cx="7862150" cy="531973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с классом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(организация интересных и полезных совместных дел по направлениям Концепции воспитания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Мегино-Кангаласского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улуса, по программе «Мин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нэьилиэгим-мин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киэн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туттуум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 проведение классных часов, сплочение коллектива,  правовое воспитание).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Индивидуальная работа с обучающимися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(изучение, наблюдение, поддержка, коррекция, направление).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учителями, преподающими в классе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(консультации, консилиумы, привлечение учителей-предметников, педагогов школы в целом во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внутриклассных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делах).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родителями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(законными представителями) обучающихся - информирование родителей (законных представителей) о школьных успехах и проблемах их детей, о жизни класса в целом; помощь родителям (законным представителям) обучающихся в регулировании отношений между ними, администрацией образовательной организации и учителями-предметниками; организация родительских собраний, происходящих в режиме обсуждения наиболее острых проблем обучения и воспитания обучающихся; создание и организация работы родительских комитетов классов, участвующих в управлении образовательной организацией и решении вопросов воспитания и обучения их детей.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(по плану)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2857500" y="2714625"/>
            <a:ext cx="2571750" cy="142875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Концепция воспитания</a:t>
            </a:r>
            <a:endParaRPr lang="ru-RU" dirty="0"/>
          </a:p>
        </p:txBody>
      </p:sp>
      <p:sp>
        <p:nvSpPr>
          <p:cNvPr id="10" name="Овал 9">
            <a:hlinkClick r:id="rId4" action="ppaction://hlinksldjump"/>
          </p:cNvPr>
          <p:cNvSpPr/>
          <p:nvPr/>
        </p:nvSpPr>
        <p:spPr>
          <a:xfrm>
            <a:off x="2000250" y="1285875"/>
            <a:ext cx="1714500" cy="1071563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Духовно-нравственное развитие</a:t>
            </a:r>
          </a:p>
        </p:txBody>
      </p:sp>
      <p:sp>
        <p:nvSpPr>
          <p:cNvPr id="11" name="Овал 10">
            <a:hlinkClick r:id="rId5" action="ppaction://hlinksldjump"/>
          </p:cNvPr>
          <p:cNvSpPr/>
          <p:nvPr/>
        </p:nvSpPr>
        <p:spPr>
          <a:xfrm>
            <a:off x="4714875" y="1285875"/>
            <a:ext cx="1714500" cy="1071563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/>
              <a:t>Гражданское и патриотическое воспитание</a:t>
            </a:r>
          </a:p>
        </p:txBody>
      </p:sp>
      <p:sp>
        <p:nvSpPr>
          <p:cNvPr id="13" name="Овал 12">
            <a:hlinkClick r:id="rId5" action="ppaction://hlinksldjump"/>
          </p:cNvPr>
          <p:cNvSpPr/>
          <p:nvPr/>
        </p:nvSpPr>
        <p:spPr>
          <a:xfrm>
            <a:off x="4857750" y="4357688"/>
            <a:ext cx="1714500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/>
              <a:t>Трудовое воспитание и профессиональное самоопределение</a:t>
            </a:r>
          </a:p>
        </p:txBody>
      </p:sp>
      <p:sp>
        <p:nvSpPr>
          <p:cNvPr id="14" name="Овал 13">
            <a:hlinkClick r:id="" action="ppaction://noaction"/>
          </p:cNvPr>
          <p:cNvSpPr/>
          <p:nvPr/>
        </p:nvSpPr>
        <p:spPr>
          <a:xfrm>
            <a:off x="428625" y="2857500"/>
            <a:ext cx="1714500" cy="107156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Приобщение детей к культурному наследию</a:t>
            </a:r>
            <a:endParaRPr lang="ru-RU" sz="1300" dirty="0"/>
          </a:p>
        </p:txBody>
      </p:sp>
      <p:sp>
        <p:nvSpPr>
          <p:cNvPr id="15" name="Овал 14">
            <a:hlinkClick r:id="rId6" action="ppaction://hlinksldjump"/>
          </p:cNvPr>
          <p:cNvSpPr/>
          <p:nvPr/>
        </p:nvSpPr>
        <p:spPr>
          <a:xfrm>
            <a:off x="2428860" y="4643446"/>
            <a:ext cx="1714500" cy="1071562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Физическое развитие и культура здоровья</a:t>
            </a:r>
            <a:endParaRPr lang="ru-RU" sz="1300" dirty="0"/>
          </a:p>
        </p:txBody>
      </p:sp>
      <p:sp>
        <p:nvSpPr>
          <p:cNvPr id="16" name="Овал 15">
            <a:hlinkClick r:id="" action="ppaction://noaction"/>
          </p:cNvPr>
          <p:cNvSpPr/>
          <p:nvPr/>
        </p:nvSpPr>
        <p:spPr>
          <a:xfrm>
            <a:off x="6500813" y="2857500"/>
            <a:ext cx="1714500" cy="1071563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Экологическое воспитание</a:t>
            </a:r>
            <a:endParaRPr lang="ru-RU" sz="1300" dirty="0"/>
          </a:p>
        </p:txBody>
      </p:sp>
      <p:sp>
        <p:nvSpPr>
          <p:cNvPr id="19465" name="Заголовок 1"/>
          <p:cNvSpPr>
            <a:spLocks noGrp="1"/>
          </p:cNvSpPr>
          <p:nvPr>
            <p:ph type="title"/>
          </p:nvPr>
        </p:nvSpPr>
        <p:spPr>
          <a:xfrm>
            <a:off x="251520" y="214313"/>
            <a:ext cx="8712967" cy="5082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Модуль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«Курсы внеурочной деятельности»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Проектный портфель Концепции воспитания 1-4, 5-9, 10-11 классы</a:t>
            </a:r>
          </a:p>
        </p:txBody>
      </p:sp>
      <p:sp>
        <p:nvSpPr>
          <p:cNvPr id="12" name="Двойная стрелка вверх/вниз 11"/>
          <p:cNvSpPr/>
          <p:nvPr/>
        </p:nvSpPr>
        <p:spPr>
          <a:xfrm rot="18756302">
            <a:off x="2997606" y="2354634"/>
            <a:ext cx="323047" cy="522495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войная стрелка вверх/вниз 16"/>
          <p:cNvSpPr/>
          <p:nvPr/>
        </p:nvSpPr>
        <p:spPr>
          <a:xfrm rot="16446555">
            <a:off x="2350158" y="3087263"/>
            <a:ext cx="323047" cy="55643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войная стрелка вверх/вниз 17"/>
          <p:cNvSpPr/>
          <p:nvPr/>
        </p:nvSpPr>
        <p:spPr>
          <a:xfrm rot="12506617">
            <a:off x="3139486" y="4051636"/>
            <a:ext cx="368057" cy="53654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войная стрелка вверх/вниз 18"/>
          <p:cNvSpPr/>
          <p:nvPr/>
        </p:nvSpPr>
        <p:spPr>
          <a:xfrm rot="4669435">
            <a:off x="5680349" y="3030007"/>
            <a:ext cx="445231" cy="813339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войная стрелка вверх/вниз 19"/>
          <p:cNvSpPr/>
          <p:nvPr/>
        </p:nvSpPr>
        <p:spPr>
          <a:xfrm rot="2911928">
            <a:off x="4939703" y="2362125"/>
            <a:ext cx="323047" cy="52290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войная стрелка вверх/вниз 20"/>
          <p:cNvSpPr/>
          <p:nvPr/>
        </p:nvSpPr>
        <p:spPr>
          <a:xfrm rot="7527264">
            <a:off x="5089135" y="3871774"/>
            <a:ext cx="323047" cy="559249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hlinkClick r:id="rId4" action="ppaction://hlinksldjump"/>
          </p:cNvPr>
          <p:cNvSpPr/>
          <p:nvPr/>
        </p:nvSpPr>
        <p:spPr>
          <a:xfrm>
            <a:off x="0" y="1000108"/>
            <a:ext cx="2000250" cy="1742803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ah-RU" sz="1400" dirty="0" smtClean="0"/>
              <a:t>Теруччуну уерэтии, проект “Сахалыы тыыннаах чэппиэр”, ВУД, ДО.</a:t>
            </a:r>
            <a:endParaRPr lang="ru-RU" sz="1400" dirty="0"/>
          </a:p>
        </p:txBody>
      </p:sp>
      <p:sp>
        <p:nvSpPr>
          <p:cNvPr id="23" name="Овал 22">
            <a:hlinkClick r:id="" action="ppaction://noaction"/>
          </p:cNvPr>
          <p:cNvSpPr/>
          <p:nvPr/>
        </p:nvSpPr>
        <p:spPr>
          <a:xfrm>
            <a:off x="87597" y="3949009"/>
            <a:ext cx="2135010" cy="186781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/>
              <a:t>ВУД «</a:t>
            </a:r>
            <a:r>
              <a:rPr lang="ru-RU" sz="1400" dirty="0" err="1" smtClean="0"/>
              <a:t>Хомус</a:t>
            </a:r>
            <a:r>
              <a:rPr lang="ru-RU" sz="1400" dirty="0" smtClean="0"/>
              <a:t>», «Музыка для всех».</a:t>
            </a:r>
            <a:endParaRPr lang="ru-RU" sz="1300" dirty="0"/>
          </a:p>
        </p:txBody>
      </p:sp>
      <p:sp>
        <p:nvSpPr>
          <p:cNvPr id="24" name="Овал 23">
            <a:hlinkClick r:id="rId5" action="ppaction://hlinksldjump"/>
          </p:cNvPr>
          <p:cNvSpPr/>
          <p:nvPr/>
        </p:nvSpPr>
        <p:spPr>
          <a:xfrm>
            <a:off x="6500826" y="928670"/>
            <a:ext cx="2463105" cy="1886633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 smtClean="0"/>
              <a:t>Месячник патриотического воспитания. Проект «</a:t>
            </a:r>
            <a:r>
              <a:rPr lang="ru-RU" sz="1300" dirty="0" err="1" smtClean="0"/>
              <a:t>Война.Память.Победа</a:t>
            </a:r>
            <a:r>
              <a:rPr lang="ru-RU" sz="1300" dirty="0" smtClean="0"/>
              <a:t>». Клуб ВПК.</a:t>
            </a:r>
            <a:endParaRPr lang="ru-RU" sz="1300" dirty="0"/>
          </a:p>
        </p:txBody>
      </p:sp>
      <p:sp>
        <p:nvSpPr>
          <p:cNvPr id="25" name="Овал 24">
            <a:hlinkClick r:id="" action="ppaction://noaction"/>
          </p:cNvPr>
          <p:cNvSpPr/>
          <p:nvPr/>
        </p:nvSpPr>
        <p:spPr>
          <a:xfrm>
            <a:off x="6786578" y="4000504"/>
            <a:ext cx="2232820" cy="1862374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/>
              <a:t>ВУД, проект: «Зеленый наряд школы», «Святые места наслега». </a:t>
            </a:r>
            <a:endParaRPr lang="ru-RU" sz="1300" dirty="0"/>
          </a:p>
        </p:txBody>
      </p:sp>
      <p:sp>
        <p:nvSpPr>
          <p:cNvPr id="27" name="Овал 26">
            <a:hlinkClick r:id="rId6" action="ppaction://hlinksldjump"/>
          </p:cNvPr>
          <p:cNvSpPr/>
          <p:nvPr/>
        </p:nvSpPr>
        <p:spPr>
          <a:xfrm>
            <a:off x="1428728" y="5643578"/>
            <a:ext cx="1785950" cy="1071570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/>
              <a:t>Игры предков, ВУД, ДО</a:t>
            </a:r>
            <a:endParaRPr lang="ru-RU" sz="1300" dirty="0"/>
          </a:p>
        </p:txBody>
      </p:sp>
      <p:sp>
        <p:nvSpPr>
          <p:cNvPr id="26" name="Овал 25">
            <a:hlinkClick r:id="rId5" action="ppaction://hlinksldjump"/>
          </p:cNvPr>
          <p:cNvSpPr/>
          <p:nvPr/>
        </p:nvSpPr>
        <p:spPr>
          <a:xfrm>
            <a:off x="3929058" y="5572125"/>
            <a:ext cx="1714500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00" dirty="0" smtClean="0"/>
              <a:t>WS</a:t>
            </a:r>
            <a:r>
              <a:rPr lang="ru-RU" sz="1300" dirty="0" smtClean="0"/>
              <a:t>, волонтерское движение</a:t>
            </a:r>
            <a:endParaRPr lang="ru-RU" sz="1300" dirty="0"/>
          </a:p>
        </p:txBody>
      </p:sp>
    </p:spTree>
    <p:extLst>
      <p:ext uri="{BB962C8B-B14F-4D97-AF65-F5344CB8AC3E}">
        <p14:creationId xmlns="" xmlns:p14="http://schemas.microsoft.com/office/powerpoint/2010/main" val="9834769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500042"/>
            <a:ext cx="7498080" cy="4800600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ПРОГРАММА ВОСПИТАНИЯ </a:t>
            </a:r>
          </a:p>
          <a:p>
            <a:pPr algn="ctr">
              <a:buNone/>
            </a:pPr>
            <a:r>
              <a:rPr lang="ru-RU" dirty="0" smtClean="0"/>
              <a:t>на 2021-2025 год</a:t>
            </a:r>
          </a:p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МБОУ «Павловская средняя общеобразовательная школа имени Василия Николаевича Оконешникова»</a:t>
            </a:r>
          </a:p>
          <a:p>
            <a:endParaRPr lang="ru-RU" dirty="0"/>
          </a:p>
        </p:txBody>
      </p:sp>
      <p:pic>
        <p:nvPicPr>
          <p:cNvPr id="4" name="image2.jpeg" descr="https://a.d-cd.net/7b59b9ds-192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86116" y="3929066"/>
            <a:ext cx="3772442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154929164"/>
              </p:ext>
            </p:extLst>
          </p:nvPr>
        </p:nvGraphicFramePr>
        <p:xfrm>
          <a:off x="190470" y="535760"/>
          <a:ext cx="8643998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Овал 4"/>
          <p:cNvSpPr/>
          <p:nvPr/>
        </p:nvSpPr>
        <p:spPr>
          <a:xfrm>
            <a:off x="3465265" y="2893214"/>
            <a:ext cx="2114847" cy="121444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ФГОС</a:t>
            </a:r>
          </a:p>
          <a:p>
            <a:pPr algn="ctr"/>
            <a:r>
              <a:rPr lang="ru-RU" sz="1500" b="1" dirty="0" smtClean="0">
                <a:solidFill>
                  <a:schemeClr val="tx1"/>
                </a:solidFill>
              </a:rPr>
              <a:t>внеурочная деятельность</a:t>
            </a:r>
            <a:endParaRPr lang="ru-RU" sz="15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65" r="9067"/>
          <a:stretch/>
        </p:blipFill>
        <p:spPr bwMode="auto">
          <a:xfrm>
            <a:off x="175329" y="1769384"/>
            <a:ext cx="2110655" cy="1623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123\Desktop\брошюра\IMG_315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336" r="4306"/>
          <a:stretch/>
        </p:blipFill>
        <p:spPr bwMode="auto">
          <a:xfrm>
            <a:off x="6703176" y="1842420"/>
            <a:ext cx="2309943" cy="155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123\Desktop\Фотографии\20140211_15152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761" r="15900"/>
          <a:stretch/>
        </p:blipFill>
        <p:spPr bwMode="auto">
          <a:xfrm>
            <a:off x="6703176" y="3393279"/>
            <a:ext cx="2309944" cy="15478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139" t="22346" b="6996"/>
          <a:stretch/>
        </p:blipFill>
        <p:spPr bwMode="auto">
          <a:xfrm>
            <a:off x="168197" y="3393279"/>
            <a:ext cx="2110655" cy="1533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Рисунок 17" descr="C:\Users\Тамара\Desktop\Фото 2014\IMG-20140412-WA0026.jpg"/>
          <p:cNvPicPr/>
          <p:nvPr/>
        </p:nvPicPr>
        <p:blipFill rotWithShape="1">
          <a:blip r:embed="rId10" cstate="print"/>
          <a:srcRect l="4120" t="12129" r="5007" b="6346"/>
          <a:stretch/>
        </p:blipFill>
        <p:spPr bwMode="auto">
          <a:xfrm>
            <a:off x="4500564" y="198389"/>
            <a:ext cx="2447700" cy="164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:\Users\Тамара\Desktop\фото хкз\IMG_1580.JPG"/>
          <p:cNvPicPr/>
          <p:nvPr/>
        </p:nvPicPr>
        <p:blipFill rotWithShape="1">
          <a:blip r:embed="rId11" cstate="print"/>
          <a:srcRect l="4976" r="6409" b="13093"/>
          <a:stretch/>
        </p:blipFill>
        <p:spPr bwMode="auto">
          <a:xfrm>
            <a:off x="2405048" y="198389"/>
            <a:ext cx="2120435" cy="1570995"/>
          </a:xfrm>
          <a:prstGeom prst="rect">
            <a:avLst/>
          </a:prstGeom>
          <a:noFill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35" b="8757"/>
          <a:stretch/>
        </p:blipFill>
        <p:spPr bwMode="auto">
          <a:xfrm>
            <a:off x="4525483" y="5009069"/>
            <a:ext cx="2329964" cy="1666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Рисунок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585" y="5007052"/>
            <a:ext cx="2221712" cy="166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596" y="6072206"/>
            <a:ext cx="810459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Духовно-нравственное </a:t>
            </a:r>
            <a:endParaRPr lang="ru-RU" sz="28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47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="" xmlns:p14="http://schemas.microsoft.com/office/powerpoint/2010/main" val="105056530"/>
              </p:ext>
            </p:extLst>
          </p:nvPr>
        </p:nvGraphicFramePr>
        <p:xfrm>
          <a:off x="250825" y="1268413"/>
          <a:ext cx="8569325" cy="5472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Блок-схема: альтернативный процесс 3"/>
          <p:cNvSpPr/>
          <p:nvPr/>
        </p:nvSpPr>
        <p:spPr>
          <a:xfrm>
            <a:off x="432794" y="364357"/>
            <a:ext cx="8171653" cy="642942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Дополнительное образование школы</a:t>
            </a:r>
          </a:p>
        </p:txBody>
      </p:sp>
    </p:spTree>
    <p:extLst>
      <p:ext uri="{BB962C8B-B14F-4D97-AF65-F5344CB8AC3E}">
        <p14:creationId xmlns="" xmlns:p14="http://schemas.microsoft.com/office/powerpoint/2010/main" val="215801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433654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/>
              <a:t>РАБОТА ДОПОЛНИТЕЛЬНОГО ОБРАЗОВАНИЯ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МБОУ «Павловская средняя общеобразовательная школа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имени Василия Николаевича Оконешникова» на 2021-2022учебный год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928688"/>
          <a:ext cx="8720136" cy="5415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597"/>
                <a:gridCol w="2478115"/>
                <a:gridCol w="2165355"/>
                <a:gridCol w="1285884"/>
                <a:gridCol w="908829"/>
                <a:gridCol w="1453356"/>
              </a:tblGrid>
              <a:tr h="2142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ФИО руководителя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Ставка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Классы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Кабинеты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876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МБУ ДО «Центр дополнительного образования детей «</a:t>
                      </a:r>
                      <a:r>
                        <a:rPr lang="ru-RU" sz="1000" b="1" dirty="0" err="1">
                          <a:latin typeface="Times New Roman"/>
                          <a:ea typeface="Calibri"/>
                          <a:cs typeface="Times New Roman"/>
                        </a:rPr>
                        <a:t>Кэрэли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»»</a:t>
                      </a:r>
                      <a:r>
                        <a:rPr lang="ru-RU" sz="1100" b="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на </a:t>
                      </a: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базе МБОУ «Павловской СОШ им. В.Н.Оконешникова»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4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Танцевальный кружок </a:t>
                      </a: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«Айыллаана».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Попова Наталья Валентиновна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1.0.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2-10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Малый зал,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этаж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1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«Спортивные бальные танцы».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Павлова Саргылана Филипповна.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1.0.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2-10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Малый зал,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этаж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5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«Юные блогеры» - 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основы журналистики.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Шамаева Маргарита Петровна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0.5.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5-11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Кабинет телестудии,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3 этаж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22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«Дьөһөгөй о5ото» -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 (верховая езда).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Оконешникова Марина Дмитриевна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0.5.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5-10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Теория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кабинет мастера, 1 этаж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«Юный турист».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Оконешникова Наталья Николаевна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0.5.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5-10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Большой зал,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этаж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58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«Арт-Туой».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Оконешникова Наталья Николаевна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0.5.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5-9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Мастерская девочек,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1 этаж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6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«Арт-Ажур».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Протодьяконова Анна Александровна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0.5.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7-11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Мастерская для мальчиков,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этаж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14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Театральный 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«Образ».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Протодьяконова Анна Александровна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0.5.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2-11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164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Школьный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0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Школьная телестудия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«Мучук».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Колосова Юлия Егоровна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0.5.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 4-10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Телестудия,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этаж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38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«Юный краевед».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Calibri"/>
                          <a:cs typeface="Times New Roman"/>
                        </a:rPr>
                        <a:t>Авелева</a:t>
                      </a: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 Надежда Николаевна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1.0.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5-11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Библиотека школы,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Музей наслега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«Творческая мастерская» - ?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Попова Эльвира Васильевна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0.5.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5-10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Мастерская девочек,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1 этаж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292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Calibri"/>
                          <a:cs typeface="Times New Roman"/>
                        </a:rPr>
                        <a:t>Техтюрский</a:t>
                      </a: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 ЦДОД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12.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«Видеопроизводство».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Гуляев Дьулустан Николаевич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0.5.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7-10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Кабинет робототехники,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этаж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13.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«Саха КВН».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Гуляев </a:t>
                      </a:r>
                      <a:r>
                        <a:rPr lang="ru-RU" sz="1000" dirty="0" err="1">
                          <a:latin typeface="Times New Roman"/>
                          <a:ea typeface="Calibri"/>
                          <a:cs typeface="Times New Roman"/>
                        </a:rPr>
                        <a:t>Дьулустан</a:t>
                      </a: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 Николаевич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0.5.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5-10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Кабинет робототехники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14.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«Архитектура и дизайн».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Попова Эльвира Васильевна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1.0.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Инженерный кабинет –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этаж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Кружок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«Компьютерная графика и 3</a:t>
                      </a: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  моделирование».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Дмитриев Владимир Николаевич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1.0.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5-10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Инженерный кабинет –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этаж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8786874" cy="42862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Спортивные секции школы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75" y="1000125"/>
          <a:ext cx="8786814" cy="4342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597"/>
                <a:gridCol w="2500341"/>
                <a:gridCol w="1464469"/>
                <a:gridCol w="1464469"/>
                <a:gridCol w="1464469"/>
                <a:gridCol w="1464469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Секции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ФИО руководителя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Ставка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Классы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Кабинеты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Школьные секции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Волейбол, баскетбол 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(мальчики, юноши).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Попов Афанасий Тимофеевич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smtClean="0">
                          <a:latin typeface="Times New Roman"/>
                          <a:ea typeface="Calibri"/>
                          <a:cs typeface="Times New Roman"/>
                        </a:rPr>
                        <a:t>0.25. (4 часа в неделю)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5-11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Волейбол, баскетбол 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(девочки, девушки).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Брызгалова Елена Афанасьевна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0.25. (4 часа в неделю)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5-11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Секция «Мини футбол».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Константинов Иван Анатольевич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0.25. (4 часа в неделю)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5-11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Филиалы ДЮСШ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Вольная борьба.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Филиппов Иван Романович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1.0</a:t>
                      </a: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. (18 ч. в неделю)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3-11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Лыжные гонки.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Николаев Дьулустан Федорович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smtClean="0">
                          <a:latin typeface="Times New Roman"/>
                          <a:ea typeface="Calibri"/>
                          <a:cs typeface="Times New Roman"/>
                        </a:rPr>
                        <a:t>1.0. (18 ч. в неделю)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3-11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301038" cy="50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Филиал УПЦ, клуб ВПК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500177"/>
          <a:ext cx="8858311" cy="3005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584"/>
                <a:gridCol w="3183509"/>
                <a:gridCol w="1461017"/>
                <a:gridCol w="1139996"/>
                <a:gridCol w="1166820"/>
                <a:gridCol w="1476385"/>
              </a:tblGrid>
              <a:tr h="381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Секции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ФИО руководителя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Ставка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Классы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Кабинеты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104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Школьные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Военно-патриотический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клуб 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«Защитники Отечества».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Балаганчиков Николай Яковлевич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0.25. (4 часа в неделю)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5-11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Кабинет ОБЖ, спортзал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1045">
                <a:tc gridSpan="6">
                  <a:txBody>
                    <a:bodyPr/>
                    <a:lstStyle/>
                    <a:p>
                      <a:pPr algn="ctr"/>
                      <a:r>
                        <a:rPr kumimoji="0"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Муниципальное автономное учреждение дополнительного образования </a:t>
                      </a:r>
                    </a:p>
                    <a:p>
                      <a:pPr algn="ctr"/>
                      <a:r>
                        <a:rPr kumimoji="0"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«Учебно-производственный центр» МР «</a:t>
                      </a:r>
                      <a:r>
                        <a:rPr kumimoji="0" lang="ru-RU" sz="1200" b="1" kern="12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Мегино-Кангаласский</a:t>
                      </a:r>
                      <a:r>
                        <a:rPr kumimoji="0"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улус» 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4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Курсы автодела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«Юный автомобилист».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Степанов Иван Дмитриевич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10-11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1045"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1045"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790712" cy="5111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Модуль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«Школьный урок»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714356"/>
            <a:ext cx="7862150" cy="592935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Реализация школьными педагогами воспитательного потенциала урока предполагает следующее: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установление доверительных отношений между учителем и его учениками, способствующих позитивному восприятию учащимися требований и просьб учителя, привлечению их внимания к обсуждаемой на уроке информации, активизации их познавательной деятельности;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побуждение школьников соблюдать на уроке общепринятые нормы поведения, правила общения со старшими (учителями) и сверстниками (школьниками), принципы учебной дисциплины и самоорганизации;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привлечение внимания школьников к ценностному аспекту изучаемых на уроках явлений, организация их работы с получаемой на уроке социально значимой информацией - инициирование ее обсуждения, высказывания учащимися своего мнения по ее поводу, выработки своего к ней отношения;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использование воспитательных возможностей содержания учебного предмета через демонстрацию детям примеров ответственного, гражданского поведения, проявления человеколюбия и добросердечности, через подбор соответствующих текстов для чтения, задач для решения, проблемных ситуаций для обсуждения в классе;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применение на уроке интерактивных форм работы учащихся: интеллектуальных игр, стимулирующих познавательную мотивацию школьников; дидактического театра, где полученные на уроке знания обыгрываются в театральных постановках; дискуссий, которые дают учащимся возможность приобрести опыт ведения конструктивного диалога; групповой работы или работы в парах, которые учат школьников командной работе и взаимодействию с другими детьми;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включение в урок игровых процедур, которые помогают поддержать мотивацию детей к получению знаний, налаживанию позитивных межличностных отношений в классе, помогают установлению доброжелательной атмосферы во время урока;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организация шефства мотивированных и эрудированных учащихся над их неуспевающими одноклассниками, дающего школьникам социально значимый опыт сотрудничества и взаимной помощи;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инициирование и поддержка исследовательской деятельности школьников в рамках реализации ими индивидуальных и групповых исследовательских проектов, что дает школьникам возможность приобрести навык самостоятельного решения теоретической проблемы, навык генерирования и оформления собственных идей, навык уважительного отношения к чужим идеям, оформленным в работах других исследователей, навык публичного выступления перед аудиторией, аргументирования и отстаивания своей точки зрения.</a:t>
            </a:r>
          </a:p>
          <a:p>
            <a:pPr algn="just"/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71538" y="5929330"/>
            <a:ext cx="7790712" cy="511156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рабочих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программах учителя-предметника должны быть прописаны воспитательные аспекты урока.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313" y="714375"/>
          <a:ext cx="8715375" cy="5699626"/>
        </p:xfrm>
        <a:graphic>
          <a:graphicData uri="http://schemas.openxmlformats.org/drawingml/2006/table">
            <a:tbl>
              <a:tblPr/>
              <a:tblGrid>
                <a:gridCol w="457200"/>
                <a:gridCol w="1019175"/>
                <a:gridCol w="1193800"/>
                <a:gridCol w="1055687"/>
                <a:gridCol w="1474788"/>
                <a:gridCol w="1528762"/>
                <a:gridCol w="1557338"/>
                <a:gridCol w="428625"/>
              </a:tblGrid>
              <a:tr h="398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Кылаас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Дух-нравствен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Гражд-патр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Эколог восп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 восп и проф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 разв и культ здор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 наследие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38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Эллэй Боотур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Байкалов  Карл Карлович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1886-1950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Сосин Тит Егорович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1887-1941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1905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Дмитриева Дария Павловна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-19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1895-1983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-19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Борисов Антон Ильич –Улахан Бачылла,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-19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1903-1998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Десяткин Гавриил Романович –Куустээх Дэьээккин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1904-1962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Местников В.В.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1908-1958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Избеков И.Д. – Уустаах, 1909-1996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Ходулов Д.Ф.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1912-1976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Василий Федоров-Манчаары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1805-1870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Петров Георгий Осипович-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Халлааскы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1888-1960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Плотников Роман – сылыктааччы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Михайлов Савва Николаевич, 1904-1931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Петров Николай Васильевич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1897-1942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Гаврилов Кузьма Осипович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1890-1938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Пинегин Тимир Алексеевич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1927-2013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Слепцов Иван Егорович-Арбита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1913-1943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Гоголев Семен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Иннокентьевич-Амынньыкы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Уус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1913-1989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Абрамов Николай Алексеевич– Кынат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1861-1941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9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Братья Гаврил Андреевич, Алексей Андреевич Пономаревы</a:t>
                      </a:r>
                    </a:p>
                    <a:p>
                      <a:pPr marL="44926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1896-1926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44926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1902-1987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Игнатьев   Николай Лукич- Билгэ (Техтюр)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1927-1997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Шахурдин Алексей Сидорович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1899-1936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Борисов Семен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Захарович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1911-1999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Романов Иван Михайлович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1909-1978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Федотов Николай Алексеевич-Торбаза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1927-2008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Федоров Дмитрий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Самсонович-Дмитрий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Таас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1914-1951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88" y="857250"/>
          <a:ext cx="8429625" cy="5740401"/>
        </p:xfrm>
        <a:graphic>
          <a:graphicData uri="http://schemas.openxmlformats.org/drawingml/2006/table">
            <a:tbl>
              <a:tblPr/>
              <a:tblGrid>
                <a:gridCol w="442912"/>
                <a:gridCol w="1227138"/>
                <a:gridCol w="1127125"/>
                <a:gridCol w="1138237"/>
                <a:gridCol w="1268413"/>
                <a:gridCol w="1304925"/>
                <a:gridCol w="1536700"/>
                <a:gridCol w="384175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Кылаас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Дух-нравствен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Гражд-патр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Эколог восп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 восп и проф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 разв и культ здор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 наследие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89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Бурнашев Иннокентий Иванович– Тоҥ Суорун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1868-1945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Алексеев Иннокентий Егорович-Кеша Алексеев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1903-1930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Сосин Иннокентий Михайлович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1928-2013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Мансуров Ислам Шайхулович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1913-1981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Винокуров Павел Софронович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1916-1989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Васильев Иннокентий Тихонович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1930-2003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Аммосова Елена Еремеевна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1915-2000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Попова Марина Константиновна 1927-2014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Скрябина Анна Прокопьевна,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1927-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9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Никифоров Гавриил Васильевич-Манньыаттаах Уола 1871-1945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Степанов Афанасий Егорович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1920-1956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Габышева Пелагея Егоровна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Тимофеева Дарья Федоровна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1921-1981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Пивоварова Фекла Павловна,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1922-2003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Алексеев Аркадий Михайлович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1937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Сыромятников Дмитрий Васильевич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1940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Лукин Михаил Васильевич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1929-1966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Колесов Гавриил Гаврилович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1930-1997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9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Порядин Афанасий Семенович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1871-1957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Попов Федор Кузьмич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1921-1943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Сергучева Анна Иннокентьевна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Докторов Николай Петрович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1927-2003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Кычкин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Егор Дмитриевич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1929-1999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Илларионов Афанасий Петрович, 1946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Уваров Василий Петрович, 1948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Ермолаев Рафаэль Дмитриевич- Баҕатаайыскай 1931-2016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Дмитриев Петр Никифорович-Туутук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1938-2018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50" y="642938"/>
          <a:ext cx="8429625" cy="5549075"/>
        </p:xfrm>
        <a:graphic>
          <a:graphicData uri="http://schemas.openxmlformats.org/drawingml/2006/table">
            <a:tbl>
              <a:tblPr/>
              <a:tblGrid>
                <a:gridCol w="357188"/>
                <a:gridCol w="1312862"/>
                <a:gridCol w="1127125"/>
                <a:gridCol w="1138238"/>
                <a:gridCol w="1268412"/>
                <a:gridCol w="1304925"/>
                <a:gridCol w="1536700"/>
                <a:gridCol w="384175"/>
              </a:tblGrid>
              <a:tr h="152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Кылаас</a:t>
                      </a:r>
                      <a:r>
                        <a:rPr kumimoji="0" lang="ru-RU" sz="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Дух-нравствен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Гражд-патр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Эколог восп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 восп и проф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 разв и культ здор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 наследие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Степанов Николай Иванович-Ноорой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1897-1975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Самсонов Гаврил Семенович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1922-1966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Атлас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Мегино-Кангаласского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улуса.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56. 1 абзац. Природные и культурные достопримечательности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Игнатьев Иннокентий Гаврилович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1929-2016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Оконешников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В.Н.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1932-2018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Назаров Илья Романович, 1951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Матчитов Николай Николаевич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1955-2001 оҕо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Ноев Валерий Власьевич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1939-1974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Сосин Константин Ильич, 1944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Кушнарев Петр Апексимович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1877-1942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Десяткин Тарас Гаврилович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1928-2018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Ресурсный резерват «Тамма»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Тимофеев Иван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Гаврильевич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1932-2006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Дмитриев Павел Никифорович– Бачыым Байбал, 1930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Охлопков Филипп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Гаврильевич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1936-2009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Ильин Борис Николаевич, 1965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Торговкин Владимир Гаврильевич, 1965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Степанов Иван Прокопьевич, 1945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Лепчиков Афанасий Филиппович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1839-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Федотов М.А. 1929-1998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Природный ландшафт озеро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Абалаах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Ларионов Владимир Петрович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1938-2004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Чугунов Афанасий Васильевич, 1938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Цыпандин Николай Иванович, 1966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Жиркова Татьяна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Юрьевна, 1970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Иванова Клавдия Алексеевна, 1945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Новиков Аркадий Михайлович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1947-2015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ru-RU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625" y="857250"/>
          <a:ext cx="8429625" cy="4214813"/>
        </p:xfrm>
        <a:graphic>
          <a:graphicData uri="http://schemas.openxmlformats.org/drawingml/2006/table">
            <a:tbl>
              <a:tblPr/>
              <a:tblGrid>
                <a:gridCol w="357188"/>
                <a:gridCol w="1312862"/>
                <a:gridCol w="1127125"/>
                <a:gridCol w="1138238"/>
                <a:gridCol w="1268412"/>
                <a:gridCol w="1304925"/>
                <a:gridCol w="1536700"/>
                <a:gridCol w="384175"/>
              </a:tblGrid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Кылаас 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Дух-нравствен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Гражд-патр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Эколог восп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 восп и проф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 разв и культ здор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 наследие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2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Егоров Михаил Ильич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1926-2003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Новгородова Екатернина Иннокентьевна 1929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Памятник природы «Муустах Тарын», Рассолодинский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Григорьева Люлия Николаевна,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Скрябин В</a:t>
                      </a: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асилий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асильевич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1944-1998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Федоров Артур Дмитриевич, 1971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Скрябин Нюргун Владимирович, 1990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Варламова Анастасия Николаевна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1948-2006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Марков Федор Иванович,1948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Аргунова Любовь Семеновна, 1943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Дмитриев Андрей Дмитриевич 1945-2009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Памятник природы «Суллар», Дойдунский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Бурнашев Роберт Андреевич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1947-2003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Шарин Павел Петрович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1955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9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Диодорова Анастасия Алексеевна, 1990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49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Егоров Василий Михайлович,  1993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Колесова Марфа Петровна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1950-2016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Винокуров Василий Павлович,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Шишигин Николай Спиридонович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1957-2018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821246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/>
              <a:t>ПРИМЕРНЫЙ АЛГОРИТМ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1800" b="1" dirty="0" smtClean="0"/>
              <a:t>ОГЛАВЛЕНИЕ И РАЗРАБОТКА ШКОЛЬНОЙ ПРОГРАММЫ ВОСПИТАНИЯ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8358246" cy="5715040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«Особенности организуемого в школе воспитательного процесса».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котором кратко описана специфика деятельности школы в сфере воспитания: информация о специфике расположения школы, особенностях ее социального окружения, источниках положительного или отрицательного влияния на обучающихся, значимых партнерах школы, особенностях контингента обучающихся, оригинальных воспитательных находках школы, а также важных для школы принципах и традициях воспитания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«Цель и задачи воспитания» применить к возрастным категориям: уровень начального общего образования, уровень основного общего образования, уровень среднего общего образования.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Общая цель воспитания в общеобразовательной организации - личностное развитие школьников.</a:t>
            </a:r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«Виды, формы и содержание деятельности»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котором школа показывает, каким образом будет осуществляться достижение поставленных цели и задач воспитания. Данный раздел состоит из нескольких инвариантных и вариативных модулей, каждый из которых ориентирован на одну из поставленных школой задач воспитания и соответствует одному из направлений воспитательной работы школы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«Основные направления самоанализа воспитательной работы»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котором показано, каким образом в школе осуществляется самоанализ организуемой в ней воспитательной работы. Здесь приводится перечень основных направлений самоанализа, который дополнен указанием на его критерии и способы его осуществления.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  <a:tab pos="8318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8001056" cy="114300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Модуль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«Работа с родителями» 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Работа с родителями или законными представителями школьников осуществляется для более эффективного достижения цели воспитания, которое обеспечивается согласованием позиций семьи и школы в данном вопросе.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47800"/>
            <a:ext cx="7929618" cy="512447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Работа с родителями или законными представителями школьников осуществляется в рамках следующих видов и форм деятельности.</a:t>
            </a:r>
          </a:p>
          <a:p>
            <a:pPr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На групповом уровне:</a:t>
            </a:r>
          </a:p>
          <a:p>
            <a:pPr lvl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Общешкольный родительский комитет и Управляющий совет школы, участвующие в управлении образовательной организацией и решении вопросов воспитания и социализации их детей, общешкольные родительские собрания, происходящие в режиме обсуждения наиболее острых проблем обучения и воспитания школьников, семейные всеобучи, форумы родителей, мастер-классы, семинары, круглые столы в различных формах. </a:t>
            </a:r>
          </a:p>
          <a:p>
            <a:pPr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На индивидуальном уровне: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работа специалистов по запросу родителей для решения острых конфликтных ситуаций участие родителей в педагогических консилиумах, собираемых в случае возникновения острых проблем, связанных с обучением и воспитанием конкретного ребенка, работа совета по урегулированию споров между участниками образовательного процесса;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помощь со стороны родителей в подготовке и проведении общешкольных 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внутриклассных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мероприятий воспитательной направленности;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индивидуальное консультирование с целью координации воспитательных усилий педагогов и родителей.</a:t>
            </a:r>
          </a:p>
          <a:p>
            <a:pPr algn="just"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42844" y="571480"/>
            <a:ext cx="5357850" cy="1357322"/>
          </a:xfrm>
          <a:prstGeom prst="rect">
            <a:avLst/>
          </a:prstGeom>
        </p:spPr>
        <p:txBody>
          <a:bodyPr/>
          <a:lstStyle/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- Устав ОУ;</a:t>
            </a:r>
          </a:p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- Положение о Совете школы;</a:t>
            </a:r>
          </a:p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- Положение об общешкольном родительском собрании;</a:t>
            </a:r>
          </a:p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- Положение об общешкольном родительском комитете;</a:t>
            </a:r>
          </a:p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- Положение о работе Совета отцов/матерей;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143240" y="1928802"/>
            <a:ext cx="5677232" cy="466855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18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ФОРМЫ СОТРУДНИЧЕСТВА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ТРАДИЦИОННЫЕ: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Родительские собрания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Индивидуальные консультации педагога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Посещения на дому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Беседы с детьми и родителями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Участие родителей в подготовке и проведении праздников, досуга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Организация совместных экскурсий и походов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НЕТРАДИЦИОННЫЕ: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Родительские тренинги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Родительские конференции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Дискуссии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Круглые столы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Практикумы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Родительские вечера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Родительские дни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Телефон Доверия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Почта Доверия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дни добрых дел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Семейные вернисажи, …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4391918" cy="3817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11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В работе с родителями руководствуемся следующими нормативными документами:</a:t>
            </a:r>
            <a:endParaRPr lang="ru-RU" sz="11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74638"/>
            <a:ext cx="7290646" cy="1143000"/>
          </a:xfrm>
        </p:spPr>
        <p:txBody>
          <a:bodyPr>
            <a:noAutofit/>
          </a:bodyPr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Модуль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«Самоуправление», «Детские общественные объединения»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Его правовой основой является ФЗ от 19.05.1995 N 82-ФЗ (ред. от 20.12.2017) «Об общественных объединениях» - выборы органов ДО, организация общественно полезного дела дающие каждому возможности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самореализоваться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заключать договора, клубные дела, мероприятия, лагерные сборы, поддержка традиций, волонтерские акции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итд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итп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736"/>
            <a:ext cx="7862150" cy="4819664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Поддержка детского самоуправления в школе помогает педагогическим работникам воспитывать в обучающихся инициативность, самостоятельность, ответственность, трудолюбие, чувство собственного достоинства, а обучающимся - предоставляет широкие возможности для самовыражения и самореализации.</a:t>
            </a:r>
          </a:p>
          <a:p>
            <a:pPr algn="ctr">
              <a:buNone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ведется по планированию Совета обучающихся, актива школы «Стимул», работа лидеров класса через чередование традиционных поручений (ЧТП) в классном коллективе, работа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вожатских-волонтеров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актива школы, клубы по интересам, наставничество.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Основная задача: вовлечение в планирование, организацию, проведение и анализ общешкольных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внутриклассных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дел;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5" y="214290"/>
            <a:ext cx="1374078" cy="142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933588" cy="1143000"/>
          </a:xfrm>
        </p:spPr>
        <p:txBody>
          <a:bodyPr>
            <a:normAutofit fontScale="90000"/>
          </a:bodyPr>
          <a:lstStyle/>
          <a:p>
            <a:pPr latinLnBrk="1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Модуль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«Профориентация»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Совместная деятельность педагогов и школьников по направлению «Профориентация» включает в себя профессиональное просвещение школьников; диагностику и консультирование по проблемам профориентации, организацию профессиональных проб школьников. Задача совместной деятельности педагога и ребенка - подготовить школьника к осознанному выбору своей будущей профессиональной деятельности.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571612"/>
            <a:ext cx="7929618" cy="4929222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внешнем уровне: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экскурсии на предприятия наслега , улуса, республики дающие школьникам начальные представления о существующих профессиях и условиях работы людей, представляющих эти профессии.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уровне школы: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совместное с педагогами изучение интернет ресурсов, посвященных выбору профессий, прохождение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профориентационного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онлайн-тестирования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уровне класса: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циклы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профориентационных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часов общения, направленных на подготовку школьника к осознанному планированию и реализации своего профессионального будущего;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Индивидуальный уровень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индивидуальные консультации психолога для школьников и их родителей по вопросам склонностей, способностей, дарований и иных индивидуальных особенностей детей, которые могут иметь значение в будущем в процессе выбора ими профессии.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95288" y="3429000"/>
            <a:ext cx="8280400" cy="2952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00063" y="4437063"/>
            <a:ext cx="1839912" cy="79216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>
                <a:solidFill>
                  <a:srgbClr val="0070C0"/>
                </a:solidFill>
              </a:rPr>
              <a:t>Уважаю исторические и духовные корни своего народа</a:t>
            </a:r>
          </a:p>
        </p:txBody>
      </p:sp>
      <p:sp>
        <p:nvSpPr>
          <p:cNvPr id="8" name="Овал 7"/>
          <p:cNvSpPr/>
          <p:nvPr/>
        </p:nvSpPr>
        <p:spPr>
          <a:xfrm>
            <a:off x="6659563" y="4292600"/>
            <a:ext cx="1728787" cy="9366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0070C0"/>
                </a:solidFill>
              </a:rPr>
              <a:t>Сохраняю и развиваю трудовое воспитание</a:t>
            </a:r>
          </a:p>
        </p:txBody>
      </p:sp>
      <p:sp>
        <p:nvSpPr>
          <p:cNvPr id="9" name="Овал 8"/>
          <p:cNvSpPr/>
          <p:nvPr/>
        </p:nvSpPr>
        <p:spPr>
          <a:xfrm>
            <a:off x="2051050" y="5157788"/>
            <a:ext cx="1873250" cy="8636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rgbClr val="0070C0"/>
                </a:solidFill>
              </a:rPr>
              <a:t>Ценю культурные ценности и идеалы народа</a:t>
            </a:r>
          </a:p>
        </p:txBody>
      </p:sp>
      <p:sp>
        <p:nvSpPr>
          <p:cNvPr id="10" name="Овал 9"/>
          <p:cNvSpPr/>
          <p:nvPr/>
        </p:nvSpPr>
        <p:spPr>
          <a:xfrm>
            <a:off x="4932363" y="5084763"/>
            <a:ext cx="1727200" cy="100806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0070C0"/>
                </a:solidFill>
              </a:rPr>
              <a:t>Укрепляю свое здоровье, веду ЗОЖ</a:t>
            </a:r>
          </a:p>
        </p:txBody>
      </p:sp>
      <p:cxnSp>
        <p:nvCxnSpPr>
          <p:cNvPr id="13" name="Прямая соединительная линия 12"/>
          <p:cNvCxnSpPr>
            <a:stCxn id="5" idx="7"/>
          </p:cNvCxnSpPr>
          <p:nvPr/>
        </p:nvCxnSpPr>
        <p:spPr>
          <a:xfrm rot="5400000" flipH="1" flipV="1">
            <a:off x="2255044" y="4036219"/>
            <a:ext cx="331787" cy="701675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211638" y="3860800"/>
            <a:ext cx="792162" cy="4445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8" idx="1"/>
          </p:cNvCxnSpPr>
          <p:nvPr/>
        </p:nvCxnSpPr>
        <p:spPr>
          <a:xfrm>
            <a:off x="6443663" y="4192588"/>
            <a:ext cx="469900" cy="238125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835150" y="5200650"/>
            <a:ext cx="360363" cy="173038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3851275" y="5661025"/>
            <a:ext cx="1152525" cy="4445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8" idx="3"/>
          </p:cNvCxnSpPr>
          <p:nvPr/>
        </p:nvCxnSpPr>
        <p:spPr>
          <a:xfrm flipV="1">
            <a:off x="6588125" y="5092700"/>
            <a:ext cx="325438" cy="280988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8" idx="2"/>
          </p:cNvCxnSpPr>
          <p:nvPr/>
        </p:nvCxnSpPr>
        <p:spPr>
          <a:xfrm flipV="1">
            <a:off x="2268538" y="4760913"/>
            <a:ext cx="4391025" cy="80962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7" idx="3"/>
          </p:cNvCxnSpPr>
          <p:nvPr/>
        </p:nvCxnSpPr>
        <p:spPr>
          <a:xfrm flipV="1">
            <a:off x="3419475" y="4310063"/>
            <a:ext cx="1755775" cy="890587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924300" y="4337050"/>
            <a:ext cx="1368425" cy="820738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2916238" y="4437063"/>
            <a:ext cx="287337" cy="69215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7" idx="4"/>
          </p:cNvCxnSpPr>
          <p:nvPr/>
        </p:nvCxnSpPr>
        <p:spPr>
          <a:xfrm flipH="1" flipV="1">
            <a:off x="5759450" y="4437063"/>
            <a:ext cx="36513" cy="620712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2238375" y="4221163"/>
            <a:ext cx="2838450" cy="484187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195513" y="4984750"/>
            <a:ext cx="2881312" cy="388938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endCxn id="8" idx="2"/>
          </p:cNvCxnSpPr>
          <p:nvPr/>
        </p:nvCxnSpPr>
        <p:spPr>
          <a:xfrm>
            <a:off x="4211638" y="4192588"/>
            <a:ext cx="2447925" cy="568325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endCxn id="8" idx="2"/>
          </p:cNvCxnSpPr>
          <p:nvPr/>
        </p:nvCxnSpPr>
        <p:spPr>
          <a:xfrm flipV="1">
            <a:off x="3779838" y="4760913"/>
            <a:ext cx="2879725" cy="655637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47" name="Овал 46"/>
          <p:cNvSpPr/>
          <p:nvPr/>
        </p:nvSpPr>
        <p:spPr>
          <a:xfrm>
            <a:off x="2714625" y="1714500"/>
            <a:ext cx="3941763" cy="1079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Модель выпускника </a:t>
            </a:r>
            <a:r>
              <a:rPr lang="ru-RU" dirty="0" err="1"/>
              <a:t>Мегино-Кангаласского</a:t>
            </a:r>
            <a:r>
              <a:rPr lang="ru-RU" dirty="0"/>
              <a:t> улуса </a:t>
            </a: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H="1">
            <a:off x="1692275" y="2708275"/>
            <a:ext cx="1800225" cy="17287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3492500" y="2781300"/>
            <a:ext cx="358775" cy="8636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3276600" y="2852738"/>
            <a:ext cx="863600" cy="230505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2627313" y="3644900"/>
            <a:ext cx="1657350" cy="79216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rgbClr val="0070C0"/>
                </a:solidFill>
              </a:rPr>
              <a:t>Горжусь героями земляками</a:t>
            </a: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5364163" y="2852738"/>
            <a:ext cx="360362" cy="223202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4932363" y="3573463"/>
            <a:ext cx="1655762" cy="8636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rgbClr val="0070C0"/>
                </a:solidFill>
              </a:rPr>
              <a:t>Берегу уникальную природу родного края</a:t>
            </a: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5724525" y="2708275"/>
            <a:ext cx="125413" cy="87947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6011863" y="2636838"/>
            <a:ext cx="1331912" cy="165576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262192" cy="720080"/>
          </a:xfrm>
        </p:spPr>
        <p:txBody>
          <a:bodyPr>
            <a:normAutofit fontScale="90000"/>
          </a:bodyPr>
          <a:lstStyle/>
          <a:p>
            <a:r>
              <a:rPr lang="sah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Эркээйи эргииринэн салайтарбыт ыччаппыт мэтириэтэ</a:t>
            </a:r>
            <a:br>
              <a:rPr lang="sah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ah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А.Е.Кулаковскай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«Оттоку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олук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алгы</a:t>
            </a:r>
            <a:r>
              <a:rPr lang="sah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һа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айымньытыгар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142976" y="642918"/>
            <a:ext cx="7500990" cy="592935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Атын омуктары кытта тэҥ буолуохтаах,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Саха ортотугар үтүө киһи үксүөхтээх,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Үөрэҕинэн атын омуктартан хаалсыа суохтаах,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Бэйэтин көмүскэнэр күүстээх буолуохтаах,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Дьиэ-уот тэриниэхтээх,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Бэйэтин уонна аймахтарын олохторун уйгутун тэрийсиэхтээх,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Киэҥ сырыылаах, киэҥ киэҥ ыырдаах буолуохтаах,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Кэпсэтиилээх, ылыннарыылаах тыллаах буолан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Дьон ытыктабылын ылыахтаах, суон сураҕырыахтаах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Дьон итэҕэтэр, эрэнэр буолуохтаах,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Кэскилин көрөн, олоҕун олоҕун туругуруохтаах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Дьоҥҥо сөптөөх көмөнү оҥорор буолуохтаах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Алдьатар күүстэртэн сатаан харыстаныахтаах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Аймах-хаан иллээх олоҕун оҥорорго кыһаллыахтаах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Удьуор таһымыгар өйдүөхтээх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“Киһи үтүө аата үс үйэҕэ умнуллубат” санааны көлүөнэттэн көлүөнэҕэ тиэрдэн иһиэхтээх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sah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sah-RU" dirty="0" smtClean="0"/>
          </a:p>
          <a:p>
            <a:endParaRPr lang="sah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9557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42852"/>
            <a:ext cx="8005026" cy="92869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Раздел IV. ОСНОВНЫЕ НАПРАВЛЕНИЯ САМОАНАЛИЗА ВОСПИТАТЕЛЬНОЙ РАБОТЫ.</a:t>
            </a:r>
            <a:br>
              <a:rPr lang="ru-RU" sz="2400" b="1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857232"/>
            <a:ext cx="7933588" cy="539116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Результаты воспитания, социализации и саморазвития обучающихся по ИОТ (индивидуальная образовательная траектория), основной критерий - динамика личностного развития обучающихся каждого класса. Педагогическое наблюдение (в протокол МО - наличие проблем).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Состояние совместной деятельности обучающихся и взрослых. Наличие интересной, событийно насыщенной и личностно развивающей совместной деятельности обучающихся и взрослых. Беседы с обучающимися и их родителями, педагогическими работниками, лидерами класса и школы.</a:t>
            </a:r>
          </a:p>
          <a:p>
            <a:pPr algn="ctr">
              <a:buNone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 воспитательной деятельности педагогов. </a:t>
            </a:r>
          </a:p>
          <a:p>
            <a:pPr lvl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Управление воспитательным процессом в образовательной организации (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нормативно-методические документы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lvl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Ресурсное обеспечение воспитательного процесса в образовательной организации.</a:t>
            </a:r>
          </a:p>
          <a:p>
            <a:pPr lvl="0" algn="ctr">
              <a:buNone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 работы Концепции воспитания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МР «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Мегино-Кангласский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улус».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 работы по 7 модулям программы воспитания.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640960" cy="6237312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sah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Программа “Кэрэ эйгэ утума” ЦНТ “Айылгы”;</a:t>
            </a:r>
            <a:br>
              <a:rPr lang="sah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ah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Программа работы Дома Арчы;</a:t>
            </a:r>
            <a:br>
              <a:rPr lang="sah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ah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Программа работы детских садов “Лена”, “Мичээр” (программа: “Эбээ, эһээ оскуолата”, “Төрүччүнү үөрэтии”, );</a:t>
            </a:r>
            <a:br>
              <a:rPr lang="sah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ah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Основная </a:t>
            </a:r>
            <a:r>
              <a:rPr lang="ru-RU" sz="1800" b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образовательная программа МБОУ «Павловская СОШ имени </a:t>
            </a:r>
            <a:r>
              <a:rPr lang="ru-RU" sz="1800" b="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В.Н.Оконешникова</a:t>
            </a:r>
            <a:r>
              <a:rPr lang="ru-RU" sz="1800" b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»;</a:t>
            </a:r>
            <a:br>
              <a:rPr lang="ru-RU" sz="1800" b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Методическая </a:t>
            </a:r>
            <a:r>
              <a:rPr lang="ru-RU" sz="1800" b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лаборатория «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Оҕонньор</a:t>
            </a:r>
            <a:r>
              <a:rPr lang="ru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кэпсээнэ</a:t>
            </a:r>
            <a:r>
              <a:rPr lang="ru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- программа: 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Эркээйи</a:t>
            </a:r>
            <a:r>
              <a:rPr lang="ru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обучающихся начальных классов, воспитательные программы для обучающихся 5-11 классов по произведениям А.Е. Кулаковского для девочек и девушек «100 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туолбут</a:t>
            </a:r>
            <a:r>
              <a:rPr lang="ru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эмээхсин</a:t>
            </a:r>
            <a:r>
              <a:rPr lang="ru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ырыата</a:t>
            </a:r>
            <a:r>
              <a:rPr lang="ru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для мальчиков и юношей «Оттоку 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олук</a:t>
            </a:r>
            <a:r>
              <a:rPr lang="ru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алгы</a:t>
            </a:r>
            <a:r>
              <a:rPr lang="sah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һ</a:t>
            </a:r>
            <a:r>
              <a:rPr lang="ru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а»;</a:t>
            </a:r>
            <a:r>
              <a:rPr lang="ru-RU" sz="1800" b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ah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“Удьуор утумун оскуолата”</a:t>
            </a: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Программа внеурочных занятий по ФГОС;</a:t>
            </a:r>
            <a:b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Программа «Мин 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нэһилиэгим-мин киэҥ туттуум</a:t>
            </a: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b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Программа работы «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Сайын</a:t>
            </a: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сайын-развивайся</a:t>
            </a: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летом!»;</a:t>
            </a:r>
            <a:b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Проекты школы: ярмарка образовательных программ, проектов, «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Оконешниковские</a:t>
            </a: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чтения», «Апрельские чтения», «Фестиваль Надежд» чествование отличников, ударников, номинантов, стипендиатов, «Школьный бизнес инкубатор» - конкурсы ярмарка «ССБ-ККБ», «Хаар кыырпа5а», «Хобби клуб», «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Амтаннаах</a:t>
            </a: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ас курэ5э», «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Сахалыы</a:t>
            </a: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тыыннаах</a:t>
            </a: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чэппиэр</a:t>
            </a: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b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Проекты общественных объединений.</a:t>
            </a:r>
            <a:br>
              <a:rPr lang="ru-RU" sz="18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23528" y="188640"/>
            <a:ext cx="8568952" cy="5040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sah-RU" sz="2000" b="1" dirty="0" smtClean="0">
                <a:solidFill>
                  <a:srgbClr val="FF0000"/>
                </a:solidFill>
              </a:rPr>
              <a:t>Наличие методических разработок и рабочих программ: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264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571480"/>
            <a:ext cx="7647836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928670"/>
            <a:ext cx="7862150" cy="4319598"/>
          </a:xfrm>
        </p:spPr>
        <p:txBody>
          <a:bodyPr/>
          <a:lstStyle/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Инвариантные (обязательные) модули: </a:t>
            </a:r>
          </a:p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«Классное руководство». </a:t>
            </a:r>
          </a:p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«Школьный урок». </a:t>
            </a:r>
          </a:p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«Курсы внеурочной деятельности». </a:t>
            </a:r>
          </a:p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«Работа с родителями». </a:t>
            </a:r>
          </a:p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«Самоуправление». </a:t>
            </a:r>
          </a:p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«Профориентация». </a:t>
            </a:r>
          </a:p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Вариативные модули: </a:t>
            </a:r>
          </a:p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«Ключевые общешкольные дела». </a:t>
            </a:r>
          </a:p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«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«Экскурсии, экспедиции, походы».</a:t>
            </a:r>
          </a:p>
          <a:p>
            <a:pPr marL="365760" lvl="3" indent="-283464" algn="just">
              <a:spcBef>
                <a:spcPts val="600"/>
              </a:spcBef>
              <a:buClr>
                <a:schemeClr val="accent1"/>
              </a:buClr>
              <a:buSzPct val="80000"/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«Организация предметно-эстетической среды».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214290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Раздел 3. «Виды, формы и содержание деятельности»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821537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Виды, формы и содержание деятельности.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Модули программы: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71546"/>
            <a:ext cx="7862150" cy="5643602"/>
          </a:xfrm>
        </p:spPr>
        <p:txBody>
          <a:bodyPr>
            <a:noAutofit/>
          </a:bodyPr>
          <a:lstStyle/>
          <a:p>
            <a:pPr algn="just" latinLnBrk="1"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Модуль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«Классное руководство»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работа с классным коллективом, индивидуальная работа с учащимися, работа с учителями, преподающими в классе, работа с родителями;</a:t>
            </a:r>
          </a:p>
          <a:p>
            <a:pPr algn="just" latinLnBrk="1"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Модуль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«Курсы внеурочной деятельности»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познавательная деятельность, Художественное творчество, Проблемно-ценностное общение,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Туристко-краеведческая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деятельность, Спортивно-оздоровительная деятельность, Трудовая деятельность, Игровая деятельность.</a:t>
            </a:r>
          </a:p>
          <a:p>
            <a:pPr algn="just" latinLnBrk="1"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Модуль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«Школьный урок»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проведение групповых работ, интеллектуальные игры,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итд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итп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формы, взаимосвязь между учителями-предметниками;</a:t>
            </a:r>
          </a:p>
          <a:p>
            <a:pPr algn="just" latinLnBrk="1"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Модуль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«Работа с родителями» 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Работа с родителями или законными представителями школьников осуществляется для более эффективного достижения цели воспитания, которое обеспечивается согласованием позиций семьи и школы в данном вопросе. </a:t>
            </a:r>
          </a:p>
          <a:p>
            <a:pPr algn="just" latinLnBrk="1"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Модуль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«Самоуправление»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уровне школы, на уровне класса, на индивидуальном уровне;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latinLnBrk="1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«Детские общественные объединения»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Его правовой основой является ФЗ от 19.05.1995 N 82-ФЗ (ред. от 20.12.2017) «Об общественных объединениях» - выборы органов ДО, организация общественно полезного дела дающие каждому возможности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самореализоваться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заключать договора, клубные дела, мероприятия, лагерные сборы, поддержка традиций, волонтерские акции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итд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итп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latinLnBrk="1"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Модуль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«Профориентация»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Совместная деятельность педагогов и школьников по направлению «Профориентация» включает в себя профессиональное просвещение школьников; диагностику и консультирование по проблемам профориентации, организацию профессиональных проб школьников. Задача совместной деятельности педагога и ребенка - подготовить школьника к осознанному выбору своей будущей профессиональной деятельности.</a:t>
            </a:r>
          </a:p>
          <a:p>
            <a:pPr algn="just" latinLnBrk="1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C:\Users\User\AppData\Local\Microsoft\Windows\Temporary Internet Files\Content.Word\IMG_580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1840" y="2292688"/>
            <a:ext cx="5488090" cy="4116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 bwMode="auto">
          <a:xfrm>
            <a:off x="1055440" y="260039"/>
            <a:ext cx="7981056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6575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ah-RU" sz="3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36575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ah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Примерная содержание программы воспитания</a:t>
            </a:r>
          </a:p>
          <a:p>
            <a:pPr indent="536575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ah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“Павловская СОШ имени В.Н.Оконешникова”</a:t>
            </a:r>
            <a:endParaRPr lang="ru-RU" sz="2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36575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Google Shape;86;p2" descr="C:\Users\User\Downloads\эмблема качество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395536" y="387390"/>
            <a:ext cx="1319808" cy="13198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AutoShape 2" descr="blob:https://web.whatsapp.com/17db47dc-3e8a-4939-a824-b688b2951c7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User\Desktop\ОВН книга обложк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92" t="10647" r="13968" b="3364"/>
          <a:stretch/>
        </p:blipFill>
        <p:spPr bwMode="auto">
          <a:xfrm>
            <a:off x="419200" y="2548135"/>
            <a:ext cx="2592288" cy="3605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48" y="118805"/>
            <a:ext cx="836541" cy="695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8486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8001056" cy="654032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Программа создания среды саморазвития обучающихся в МБОУ «Павловская средняя общеобразовательная школа имени Василия Николаевича Оконешникова»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1000108"/>
          <a:ext cx="7929618" cy="50158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  <a:gridCol w="5286412"/>
              </a:tblGrid>
              <a:tr h="236405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ЦЕЛЬ</a:t>
                      </a:r>
                      <a:r>
                        <a:rPr lang="ru-RU" sz="1400" baseline="0" dirty="0" smtClean="0"/>
                        <a:t> ВОСПИТАНИЯ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Раскрыть</a:t>
                      </a:r>
                      <a:r>
                        <a:rPr lang="ru-RU" sz="1400" baseline="0" dirty="0" smtClean="0"/>
                        <a:t> в детях природные способности, оказать  обучающимся помощь в развитии их способностей, создать условия для обогащения обучающихся умениями и навыками, способствовать становлению гражданина России - зрелого, ответственного, идентифицирующего себя как представителя этноса, гражданина РФ и человека мира, понимающего и уважающего культуру других народов, преданного Родине и способного ее защищать.</a:t>
                      </a:r>
                      <a:endParaRPr lang="ru-RU" sz="1400" dirty="0"/>
                    </a:p>
                  </a:txBody>
                  <a:tcPr/>
                </a:tc>
              </a:tr>
              <a:tr h="1910677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ЗАДАЧИ ВОСПИТАНИЯ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sz="1400" dirty="0" smtClean="0"/>
                        <a:t>Создание среды для саморазвития личности ребенка, его самореализации в социальной и творческой деятельности, в которой обучающийся мог бы </a:t>
                      </a:r>
                      <a:r>
                        <a:rPr lang="ru-RU" sz="1400" dirty="0" err="1" smtClean="0"/>
                        <a:t>самообучиться</a:t>
                      </a:r>
                      <a:r>
                        <a:rPr lang="ru-RU" sz="1400" dirty="0" smtClean="0"/>
                        <a:t> духовности, восприятию и оцениванию людей, наций.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sz="1400" dirty="0" smtClean="0"/>
                        <a:t>Способствовать становлению и развитию ребенка как </a:t>
                      </a:r>
                      <a:r>
                        <a:rPr lang="ru-RU" sz="1400" dirty="0" err="1" smtClean="0"/>
                        <a:t>прирородосообразного</a:t>
                      </a:r>
                      <a:r>
                        <a:rPr lang="ru-RU" sz="1400" baseline="0" dirty="0" smtClean="0"/>
                        <a:t> человека, олицетворяющего доброе начало, который, благополучно повзрослев, может созидать устойчивую, изобильную жизнь людей. 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sz="1400" baseline="0" dirty="0" smtClean="0"/>
                        <a:t>Обеспечить условия для раскрытия у обучающихся их потенциальных возможностей для построения успешной жизни. </a:t>
                      </a:r>
                      <a:endParaRPr lang="ru-RU" sz="1400" dirty="0" smtClean="0"/>
                    </a:p>
                    <a:p>
                      <a:pPr marL="342900" indent="-342900">
                        <a:buAutoNum type="arabicPeriod"/>
                      </a:pP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862150" cy="93978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Программа создания среды саморазвития  обучающихся</a:t>
            </a:r>
            <a:br>
              <a:rPr lang="ru-RU" sz="1800" b="1" dirty="0" smtClean="0"/>
            </a:br>
            <a:r>
              <a:rPr lang="ru-RU" sz="1800" b="1" dirty="0" smtClean="0"/>
              <a:t> </a:t>
            </a:r>
            <a:r>
              <a:rPr lang="ru-RU" sz="1800" b="1" dirty="0" smtClean="0">
                <a:solidFill>
                  <a:srgbClr val="FF0000"/>
                </a:solidFill>
              </a:rPr>
              <a:t>ШКОЛА ЖИЗНИ 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28596" y="1071546"/>
            <a:ext cx="2670927" cy="1000132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МОДУЛЬ 1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Классное </a:t>
            </a:r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руководство</a:t>
            </a:r>
            <a:endParaRPr lang="ru-RU" sz="16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357950" y="2357430"/>
            <a:ext cx="2643174" cy="1071546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МОДУЛЬ 5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Детское общественное объединение, самоуправление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6215074" y="1142984"/>
            <a:ext cx="2571768" cy="1000132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МОДУЛЬ 2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Курсы ВУД</a:t>
            </a:r>
          </a:p>
          <a:p>
            <a:pPr algn="ctr"/>
            <a:r>
              <a:rPr lang="ru-RU" sz="1600" b="1" dirty="0" err="1" smtClean="0">
                <a:solidFill>
                  <a:srgbClr val="C00000"/>
                </a:solidFill>
                <a:latin typeface="Comic Sans MS" pitchFamily="66" charset="0"/>
              </a:rPr>
              <a:t>Айар</a:t>
            </a:r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Comic Sans MS" pitchFamily="66" charset="0"/>
              </a:rPr>
              <a:t>эйгэлэр</a:t>
            </a:r>
            <a:endParaRPr lang="ru-RU" sz="16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357554" y="2357430"/>
            <a:ext cx="2643174" cy="1071570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МОДУЛЬ 4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Работа с родителями </a:t>
            </a:r>
          </a:p>
          <a:p>
            <a:pPr algn="ctr"/>
            <a:endParaRPr lang="ru-RU" sz="105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57158" y="2357430"/>
            <a:ext cx="2670927" cy="1071570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МОДУЛЬ 3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Школьный урок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Ей </a:t>
            </a:r>
            <a:r>
              <a:rPr lang="ru-RU" sz="1400" b="1" dirty="0" err="1" smtClean="0">
                <a:solidFill>
                  <a:srgbClr val="C00000"/>
                </a:solidFill>
                <a:latin typeface="Comic Sans MS" pitchFamily="66" charset="0"/>
              </a:rPr>
              <a:t>санаа</a:t>
            </a:r>
            <a:r>
              <a:rPr lang="ru-RU" sz="14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1400" b="1" dirty="0" err="1" smtClean="0">
                <a:solidFill>
                  <a:srgbClr val="C00000"/>
                </a:solidFill>
                <a:latin typeface="Comic Sans MS" pitchFamily="66" charset="0"/>
              </a:rPr>
              <a:t>дьарыга</a:t>
            </a:r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11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428596" y="3571876"/>
            <a:ext cx="2670927" cy="1214446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МОДУЛЬ 6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ПРОФОРИЕНТАЦИЯ</a:t>
            </a:r>
          </a:p>
          <a:p>
            <a:pPr algn="ctr"/>
            <a:endParaRPr lang="ru-RU" sz="11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11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6286512" y="3571876"/>
            <a:ext cx="2670927" cy="1143008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МОДУЛЬ 8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Экскурсии, </a:t>
            </a:r>
            <a:r>
              <a:rPr lang="ru-RU" sz="1600" b="1" dirty="0" err="1" smtClean="0">
                <a:solidFill>
                  <a:srgbClr val="C00000"/>
                </a:solidFill>
                <a:latin typeface="Comic Sans MS" pitchFamily="66" charset="0"/>
              </a:rPr>
              <a:t>экспедиции,походы</a:t>
            </a:r>
            <a:endParaRPr lang="ru-RU" sz="16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6357950" y="5000636"/>
            <a:ext cx="2670927" cy="1071570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МОДУЛЬ 10</a:t>
            </a:r>
          </a:p>
          <a:p>
            <a:pPr algn="ctr"/>
            <a:r>
              <a:rPr lang="ru-RU" sz="1600" b="1" dirty="0" err="1" smtClean="0">
                <a:solidFill>
                  <a:srgbClr val="C00000"/>
                </a:solidFill>
                <a:latin typeface="Comic Sans MS" pitchFamily="66" charset="0"/>
              </a:rPr>
              <a:t>Волонтерство</a:t>
            </a:r>
            <a:endParaRPr lang="ru-RU" sz="16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428596" y="4929198"/>
            <a:ext cx="2670927" cy="1214446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МОДУЛЬ 9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Школьная </a:t>
            </a:r>
            <a:r>
              <a:rPr lang="ru-RU" b="1" dirty="0" err="1" smtClean="0">
                <a:solidFill>
                  <a:srgbClr val="C00000"/>
                </a:solidFill>
                <a:latin typeface="Comic Sans MS" pitchFamily="66" charset="0"/>
              </a:rPr>
              <a:t>медиа+ЦОС</a:t>
            </a:r>
            <a:endParaRPr lang="ru-RU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3428992" y="5000636"/>
            <a:ext cx="2670927" cy="1143008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МОДУЛЬ 7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Организация предметно-эстетической среды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3428992" y="3571876"/>
            <a:ext cx="2670927" cy="1143008"/>
          </a:xfrm>
          <a:prstGeom prst="flowChartAlternateProcess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МОДУЛЬ 7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</a:rPr>
              <a:t>Ключевые общешкольные дела</a:t>
            </a:r>
          </a:p>
        </p:txBody>
      </p:sp>
      <p:pic>
        <p:nvPicPr>
          <p:cNvPr id="20" name="Google Shape;86;p2" descr="C:\Users\User\Downloads\эмблема качество.JPG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4071934" y="1142984"/>
            <a:ext cx="1105494" cy="1034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9398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Нормативно - правовая база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785786" y="1000108"/>
            <a:ext cx="8229600" cy="5432327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algn="just">
              <a:buFont typeface="Wingdings" pitchFamily="2" charset="2"/>
              <a:buNone/>
              <a:defRPr/>
            </a:pP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2018-2027 </a:t>
            </a:r>
            <a:r>
              <a:rPr lang="ru-RU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Десятилетие Детства в Российской Федерации:</a:t>
            </a:r>
          </a:p>
          <a:p>
            <a:pPr algn="just">
              <a:buFont typeface="Wingdings" pitchFamily="2" charset="2"/>
              <a:buNone/>
              <a:defRPr/>
            </a:pPr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29 мая 2017 года № 240 "Об объявлении в Российской Федерации Десятилетия детства";</a:t>
            </a:r>
          </a:p>
          <a:p>
            <a:pPr algn="just">
              <a:defRPr/>
            </a:pP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Ежегодный план основных мероприятий, проводимых в рамках Десятилетия детства, утвержденный  распоряжением Правительства Российской Федерации от 6 июля 2018 г. № 1375-р;</a:t>
            </a:r>
          </a:p>
          <a:p>
            <a:pPr algn="just">
              <a:defRPr/>
            </a:pP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2017-2021гг. - реализация Программы развития образования в </a:t>
            </a:r>
            <a:r>
              <a:rPr lang="ru-RU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Мегино</a:t>
            </a: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Кангаласском</a:t>
            </a: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улусе Республики Саха (Якутия) «Мэ</a:t>
            </a:r>
            <a:r>
              <a:rPr lang="sah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ҥэ </a:t>
            </a: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кэскилэ-6»,  утвержденной Постановлением Главы МР «Мегино- Кангаласский улус» от 17 ноября 2016г. №189-п;</a:t>
            </a:r>
          </a:p>
          <a:p>
            <a:pPr algn="just">
              <a:defRPr/>
            </a:pP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2018-2021гг. -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Годы детства «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Мэ</a:t>
            </a:r>
            <a:r>
              <a:rPr lang="sah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ҥэ К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эскилэ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реализация Портфеля проектов Концепции воспитания в МР «Мегино-Кангаласский улус».</a:t>
            </a:r>
          </a:p>
          <a:p>
            <a:pPr algn="just">
              <a:defRPr/>
            </a:pP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Основная образовательная программа воспитания МБОУ «Павловская СОШ имени В.Н.Оконешникова»;</a:t>
            </a:r>
          </a:p>
          <a:p>
            <a:pPr algn="just">
              <a:buNone/>
              <a:defRPr/>
            </a:pPr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4" name="Picture 5" descr="Мэнэ_кэскилэ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34" y="214290"/>
            <a:ext cx="1332312" cy="781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Z:\ФОТОАРХИВ РУО 17-18\выборка\семинар завуч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429264"/>
            <a:ext cx="1716253" cy="1149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489437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844</TotalTime>
  <Words>5497</Words>
  <Application>Microsoft Office PowerPoint</Application>
  <PresentationFormat>Экран (4:3)</PresentationFormat>
  <Paragraphs>958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Солнцестояние</vt:lpstr>
      <vt:lpstr>  Что изменится в работе школы в 2021/22 учебном году</vt:lpstr>
      <vt:lpstr>Слайд 2</vt:lpstr>
      <vt:lpstr>ПРИМЕРНЫЙ АЛГОРИТМ  ОГЛАВЛЕНИЕ И РАЗРАБОТКА ШКОЛЬНОЙ ПРОГРАММЫ ВОСПИТАНИЯ  </vt:lpstr>
      <vt:lpstr> </vt:lpstr>
      <vt:lpstr>Виды, формы и содержание деятельности.  Модули программы: </vt:lpstr>
      <vt:lpstr>Слайд 6</vt:lpstr>
      <vt:lpstr>Программа создания среды саморазвития обучающихся в МБОУ «Павловская средняя общеобразовательная школа имени Василия Николаевича Оконешникова»  </vt:lpstr>
      <vt:lpstr>Программа создания среды саморазвития  обучающихся  ШКОЛА ЖИЗНИ </vt:lpstr>
      <vt:lpstr>Нормативно - правовая база </vt:lpstr>
      <vt:lpstr>Целевые ориентиры : </vt:lpstr>
      <vt:lpstr>Направления реализации Портфеля проектов Концепции воспитания в МР «Мегино-Кангаласский улус». </vt:lpstr>
      <vt:lpstr>Слайд 12</vt:lpstr>
      <vt:lpstr>«Мин нэһилиэгим - мин киэҥ туттуум» проект разделлара </vt:lpstr>
      <vt:lpstr>ПЛАН МЕРОПРИЯТИЙ УПРАВЛЕНИЯ ОБРАЗОВАНИЯ, ПОСВЯЩЕННЫХ К 100-ЛЕТИЮ ПЕРВОГО ГЕРОЯ СОВЕТСКОГО СОЮЗА ИЗ НАРОДА САХА ФЕДОРА КУЗЬМИЧА ПОПОВА</vt:lpstr>
      <vt:lpstr>«Ключевые общешкольные дела» на 2021-2022</vt:lpstr>
      <vt:lpstr>Слайд 16</vt:lpstr>
      <vt:lpstr>Планируемые улусные мероприятия: </vt:lpstr>
      <vt:lpstr>1 Модуль «Классное руководство».</vt:lpstr>
      <vt:lpstr>2 Модуль «Курсы внеурочной деятельности» Проектный портфель Концепции воспитания 1-4, 5-9, 10-11 классы</vt:lpstr>
      <vt:lpstr>Слайд 20</vt:lpstr>
      <vt:lpstr>Слайд 21</vt:lpstr>
      <vt:lpstr>РАБОТА ДОПОЛНИТЕЛЬНОГО ОБРАЗОВАНИЯ МБОУ «Павловская средняя общеобразовательная школа  имени Василия Николаевича Оконешникова» на 2021-2022учебный год  </vt:lpstr>
      <vt:lpstr>Спортивные секции школы</vt:lpstr>
      <vt:lpstr>Филиал УПЦ, клуб ВПК</vt:lpstr>
      <vt:lpstr>3 Модуль  «Школьный урок»</vt:lpstr>
      <vt:lpstr>Слайд 26</vt:lpstr>
      <vt:lpstr>Слайд 27</vt:lpstr>
      <vt:lpstr>Слайд 28</vt:lpstr>
      <vt:lpstr>Слайд 29</vt:lpstr>
      <vt:lpstr>4 Модуль  «Работа с родителями» - Работа с родителями или законными представителями школьников осуществляется для более эффективного достижения цели воспитания, которое обеспечивается согласованием позиций семьи и школы в данном вопросе.  </vt:lpstr>
      <vt:lpstr>В работе с родителями руководствуемся следующими нормативными документами:</vt:lpstr>
      <vt:lpstr>5 Модуль  «Самоуправление», «Детские общественные объединения» - Его правовой основой является ФЗ от 19.05.1995 N 82-ФЗ (ред. от 20.12.2017) «Об общественных объединениях» - выборы органов ДО, организация общественно полезного дела дающие каждому возможности самореализоваться, заключать договора, клубные дела, мероприятия, лагерные сборы, поддержка традиций, волонтерские акции итд итп </vt:lpstr>
      <vt:lpstr>6 Модуль «Профориентация» - Совместная деятельность педагогов и школьников по направлению «Профориентация» включает в себя профессиональное просвещение школьников; диагностику и консультирование по проблемам профориентации, организацию профессиональных проб школьников. Задача совместной деятельности педагога и ребенка - подготовить школьника к осознанному выбору своей будущей профессиональной деятельности. </vt:lpstr>
      <vt:lpstr>Слайд 34</vt:lpstr>
      <vt:lpstr>Эркээйи эргииринэн салайтарбыт ыччаппыт мэтириэтэ А.Е.Кулаковскай «Оттоку олук алгыһа» айымньытыгар </vt:lpstr>
      <vt:lpstr>Раздел IV. ОСНОВНЫЕ НАПРАВЛЕНИЯ САМОАНАЛИЗА ВОСПИТАТЕЛЬНОЙ РАБОТЫ. </vt:lpstr>
      <vt:lpstr>- Программа “Кэрэ эйгэ утума” ЦНТ “Айылгы”; - Программа работы Дома Арчы; - Программа работы детских садов “Лена”, “Мичээр” (программа: “Эбээ, эһээ оскуолата”, “Төрүччүнү үөрэтии”, ); - Основная образовательная программа МБОУ «Павловская СОШ имени В.Н.Оконешникова»; - Методическая лаборатория «Оҕонньор кэпсээнэ» - программа: Эркээйи для обучающихся начальных классов, воспитательные программы для обучающихся 5-11 классов по произведениям А.Е. Кулаковского для девочек и девушек «100 туолбут эмээхсин ырыата», для мальчиков и юношей «Оттоку олук алгыһа»; - Проект “Удьуор утумун оскуолата”; - Программа внеурочных занятий по ФГОС; - Программа «Мин нэһилиэгим-мин киэҥ туттуум»; - Программа работы «Сайын, сайын-развивайся летом!»; - Проекты школы: ярмарка образовательных программ, проектов, «Оконешниковские чтения», «Апрельские чтения», «Фестиваль Надежд» чествование отличников, ударников, номинантов, стипендиатов, «Школьный бизнес инкубатор» - конкурсы ярмарка «ССБ-ККБ», «Хаар кыырпа5а», «Хобби клуб», «Амтаннаах ас курэ5э», «Сахалыы тыыннаах чэппиэр»; - Проекты общественных объединений.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школах появятся новые программы воспитания учеников: интересные, неформальные, которые действительно помогут ребятам гармонично войти в жизнь современного российского общества. Закон, который вносит поправки в ФЗ "Об образовании в РФ", публикует "Российская газета".  </dc:title>
  <dc:creator>Татьяна</dc:creator>
  <cp:lastModifiedBy>Татьяна</cp:lastModifiedBy>
  <cp:revision>99</cp:revision>
  <dcterms:created xsi:type="dcterms:W3CDTF">2020-08-26T02:45:21Z</dcterms:created>
  <dcterms:modified xsi:type="dcterms:W3CDTF">2021-10-06T02:43:56Z</dcterms:modified>
</cp:coreProperties>
</file>